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9.jpg" ContentType="image/jpg"/>
  <Override PartName="/ppt/media/image32.jpg" ContentType="image/jpg"/>
  <Override PartName="/ppt/media/image33.jpg" ContentType="image/jpg"/>
  <Override PartName="/ppt/media/image34.jpg" ContentType="image/jpg"/>
  <Override PartName="/ppt/media/image35.jpg" ContentType="image/jpg"/>
  <Override PartName="/ppt/media/image37.jpg" ContentType="image/jpg"/>
  <Override PartName="/ppt/media/image38.jpg" ContentType="image/jpg"/>
  <Override PartName="/ppt/media/image39.jpg" ContentType="image/jpg"/>
  <Override PartName="/ppt/media/image41.jpg" ContentType="image/jpg"/>
  <Override PartName="/ppt/media/image42.jpg" ContentType="image/jpg"/>
  <Override PartName="/ppt/media/image43.jpg" ContentType="image/jpg"/>
  <Override PartName="/ppt/media/image45.jpg" ContentType="image/jpg"/>
  <Override PartName="/ppt/media/image46.jpg" ContentType="image/jpg"/>
  <Override PartName="/ppt/media/image48.jpg" ContentType="image/jpg"/>
  <Override PartName="/ppt/media/image50.jpg" ContentType="image/jpg"/>
  <Override PartName="/ppt/media/image52.jpg" ContentType="image/jpg"/>
  <Override PartName="/ppt/media/image54.jpg" ContentType="image/jpg"/>
  <Override PartName="/ppt/media/image57.jpg" ContentType="image/jpg"/>
  <Override PartName="/ppt/media/image58.jpg" ContentType="image/jpg"/>
  <Override PartName="/ppt/media/image59.jpg" ContentType="image/jpg"/>
  <Override PartName="/ppt/media/image60.jpg" ContentType="image/jpg"/>
  <Override PartName="/ppt/media/image64.jpg" ContentType="image/jpg"/>
  <Override PartName="/ppt/media/image65.jpg" ContentType="image/jpg"/>
  <Override PartName="/ppt/media/image66.jpg" ContentType="image/jpg"/>
  <Override PartName="/ppt/media/image68.jpg" ContentType="image/jpg"/>
  <Override PartName="/ppt/media/image69.jpg" ContentType="image/jpg"/>
  <Override PartName="/ppt/media/image71.jpg" ContentType="image/jpg"/>
  <Override PartName="/ppt/media/image72.jpg" ContentType="image/jpg"/>
  <Override PartName="/ppt/media/image73.jpg" ContentType="image/jpg"/>
  <Override PartName="/ppt/media/image74.jpg" ContentType="image/jpg"/>
  <Override PartName="/ppt/media/image7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8"/>
  </p:notesMasterIdLst>
  <p:sldIdLst>
    <p:sldId id="290" r:id="rId3"/>
    <p:sldId id="302" r:id="rId4"/>
    <p:sldId id="308" r:id="rId5"/>
    <p:sldId id="299" r:id="rId6"/>
    <p:sldId id="283" r:id="rId7"/>
    <p:sldId id="309" r:id="rId8"/>
    <p:sldId id="307" r:id="rId9"/>
    <p:sldId id="312" r:id="rId10"/>
    <p:sldId id="287" r:id="rId11"/>
    <p:sldId id="289" r:id="rId12"/>
    <p:sldId id="305" r:id="rId13"/>
    <p:sldId id="310" r:id="rId14"/>
    <p:sldId id="311" r:id="rId15"/>
    <p:sldId id="265"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66"/>
    <a:srgbClr val="F1F1F1"/>
    <a:srgbClr val="D8D8D8"/>
    <a:srgbClr val="001871"/>
    <a:srgbClr val="EEEEEE"/>
    <a:srgbClr val="E7E6E6"/>
    <a:srgbClr val="840416"/>
    <a:srgbClr val="151E83"/>
    <a:srgbClr val="831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3" autoAdjust="0"/>
    <p:restoredTop sz="97887"/>
  </p:normalViewPr>
  <p:slideViewPr>
    <p:cSldViewPr snapToGrid="0" snapToObjects="1">
      <p:cViewPr varScale="1">
        <p:scale>
          <a:sx n="67" d="100"/>
          <a:sy n="67" d="100"/>
        </p:scale>
        <p:origin x="9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488BA-F58A-44C4-98C5-1A3B0C3ACA3D}"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A0803-202C-44E3-8B15-9234D8BF085D}" type="slidenum">
              <a:rPr lang="en-GB" smtClean="0"/>
              <a:t>‹#›</a:t>
            </a:fld>
            <a:endParaRPr lang="en-GB"/>
          </a:p>
        </p:txBody>
      </p:sp>
    </p:spTree>
    <p:extLst>
      <p:ext uri="{BB962C8B-B14F-4D97-AF65-F5344CB8AC3E}">
        <p14:creationId xmlns:p14="http://schemas.microsoft.com/office/powerpoint/2010/main" val="287088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ADF433-BAF6-CE4E-BCDE-50E05897AC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516" r="44182"/>
          <a:stretch/>
        </p:blipFill>
        <p:spPr>
          <a:xfrm>
            <a:off x="0" y="1050867"/>
            <a:ext cx="6439711" cy="5807133"/>
          </a:xfrm>
          <a:prstGeom prst="rect">
            <a:avLst/>
          </a:prstGeom>
        </p:spPr>
      </p:pic>
      <p:sp>
        <p:nvSpPr>
          <p:cNvPr id="3" name="Subtitle 2">
            <a:extLst>
              <a:ext uri="{FF2B5EF4-FFF2-40B4-BE49-F238E27FC236}">
                <a16:creationId xmlns:a16="http://schemas.microsoft.com/office/drawing/2014/main" id="{ECFF4750-6D7F-1A4E-9B10-4FAE88008144}"/>
              </a:ext>
            </a:extLst>
          </p:cNvPr>
          <p:cNvSpPr>
            <a:spLocks noGrp="1"/>
          </p:cNvSpPr>
          <p:nvPr>
            <p:ph type="subTitle" idx="1" hasCustomPrompt="1"/>
          </p:nvPr>
        </p:nvSpPr>
        <p:spPr>
          <a:xfrm>
            <a:off x="5995481" y="3891085"/>
            <a:ext cx="3907748" cy="40011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4" name="Date Placeholder 3">
            <a:extLst>
              <a:ext uri="{FF2B5EF4-FFF2-40B4-BE49-F238E27FC236}">
                <a16:creationId xmlns:a16="http://schemas.microsoft.com/office/drawing/2014/main" id="{A80C9F18-56A5-2441-8BA3-21A9F682BDF0}"/>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5" name="Footer Placeholder 4">
            <a:extLst>
              <a:ext uri="{FF2B5EF4-FFF2-40B4-BE49-F238E27FC236}">
                <a16:creationId xmlns:a16="http://schemas.microsoft.com/office/drawing/2014/main" id="{01EB6F99-6D71-4141-85D9-347D97FED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795FE-204B-4E4F-9116-2EBAECBD272F}"/>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2" name="Title 1">
            <a:extLst>
              <a:ext uri="{FF2B5EF4-FFF2-40B4-BE49-F238E27FC236}">
                <a16:creationId xmlns:a16="http://schemas.microsoft.com/office/drawing/2014/main" id="{1831B005-EFC7-024A-BBE0-D893B00F38CF}"/>
              </a:ext>
            </a:extLst>
          </p:cNvPr>
          <p:cNvSpPr>
            <a:spLocks noGrp="1"/>
          </p:cNvSpPr>
          <p:nvPr>
            <p:ph type="ctrTitle" hasCustomPrompt="1"/>
          </p:nvPr>
        </p:nvSpPr>
        <p:spPr>
          <a:xfrm>
            <a:off x="5931203" y="2721033"/>
            <a:ext cx="5546341" cy="1117108"/>
          </a:xfrm>
        </p:spPr>
        <p:txBody>
          <a:bodyPr anchor="b"/>
          <a:lstStyle>
            <a:lvl1pPr algn="l">
              <a:defRPr sz="3600">
                <a:solidFill>
                  <a:srgbClr val="58595B"/>
                </a:solidFill>
              </a:defRPr>
            </a:lvl1pPr>
          </a:lstStyle>
          <a:p>
            <a:r>
              <a:rPr lang="en-GB" dirty="0"/>
              <a:t>CLICK TO EDIT MASTER TITLE STYLE</a:t>
            </a:r>
            <a:endParaRPr lang="en-US" dirty="0"/>
          </a:p>
        </p:txBody>
      </p:sp>
      <p:pic>
        <p:nvPicPr>
          <p:cNvPr id="9" name="Picture 8">
            <a:extLst>
              <a:ext uri="{FF2B5EF4-FFF2-40B4-BE49-F238E27FC236}">
                <a16:creationId xmlns:a16="http://schemas.microsoft.com/office/drawing/2014/main" id="{6A2135EF-1C95-8A42-A5EC-C37A2BA7C7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pic>
        <p:nvPicPr>
          <p:cNvPr id="10" name="Picture 9">
            <a:extLst>
              <a:ext uri="{FF2B5EF4-FFF2-40B4-BE49-F238E27FC236}">
                <a16:creationId xmlns:a16="http://schemas.microsoft.com/office/drawing/2014/main" id="{97C20715-2E9E-4964-A2C6-74F1BF03E7B8}"/>
              </a:ext>
            </a:extLst>
          </p:cNvPr>
          <p:cNvPicPr>
            <a:picLocks noChangeAspect="1"/>
          </p:cNvPicPr>
          <p:nvPr userDrawn="1"/>
        </p:nvPicPr>
        <p:blipFill rotWithShape="1">
          <a:blip r:embed="rId4"/>
          <a:srcRect l="1878"/>
          <a:stretch/>
        </p:blipFill>
        <p:spPr>
          <a:xfrm>
            <a:off x="-1" y="-131238"/>
            <a:ext cx="11635407" cy="6670150"/>
          </a:xfrm>
          <a:prstGeom prst="rect">
            <a:avLst/>
          </a:prstGeom>
        </p:spPr>
      </p:pic>
    </p:spTree>
    <p:extLst>
      <p:ext uri="{BB962C8B-B14F-4D97-AF65-F5344CB8AC3E}">
        <p14:creationId xmlns:p14="http://schemas.microsoft.com/office/powerpoint/2010/main" val="59654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3EAE76-408D-EC49-A93B-E30C55F36E04}"/>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3" name="Footer Placeholder 2">
            <a:extLst>
              <a:ext uri="{FF2B5EF4-FFF2-40B4-BE49-F238E27FC236}">
                <a16:creationId xmlns:a16="http://schemas.microsoft.com/office/drawing/2014/main" id="{EF87FA41-DC5D-FB40-AFC1-CDEF2EF0DE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6F814-8151-7943-9A37-947BD1EC51C8}"/>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5" name="Title 1">
            <a:extLst>
              <a:ext uri="{FF2B5EF4-FFF2-40B4-BE49-F238E27FC236}">
                <a16:creationId xmlns:a16="http://schemas.microsoft.com/office/drawing/2014/main" id="{118BC1A3-98AC-1943-B5B9-D5DD24C9A48D}"/>
              </a:ext>
            </a:extLst>
          </p:cNvPr>
          <p:cNvSpPr>
            <a:spLocks noGrp="1"/>
          </p:cNvSpPr>
          <p:nvPr>
            <p:ph type="title" hasCustomPrompt="1"/>
          </p:nvPr>
        </p:nvSpPr>
        <p:spPr>
          <a:xfrm>
            <a:off x="1055109" y="681037"/>
            <a:ext cx="6231811" cy="551415"/>
          </a:xfrm>
        </p:spPr>
        <p:txBody>
          <a:bodyPr/>
          <a:lstStyle/>
          <a:p>
            <a:r>
              <a:rPr lang="en-GB" dirty="0"/>
              <a:t>Click to edit header</a:t>
            </a:r>
            <a:endParaRPr lang="en-US" dirty="0"/>
          </a:p>
        </p:txBody>
      </p:sp>
      <p:sp>
        <p:nvSpPr>
          <p:cNvPr id="6" name="Text Placeholder 11">
            <a:extLst>
              <a:ext uri="{FF2B5EF4-FFF2-40B4-BE49-F238E27FC236}">
                <a16:creationId xmlns:a16="http://schemas.microsoft.com/office/drawing/2014/main" id="{FF914BE4-DC8E-5D49-9E60-78E4EAEDD0C5}"/>
              </a:ext>
            </a:extLst>
          </p:cNvPr>
          <p:cNvSpPr>
            <a:spLocks noGrp="1"/>
          </p:cNvSpPr>
          <p:nvPr>
            <p:ph type="body" sz="quarter" idx="13" hasCustomPrompt="1"/>
          </p:nvPr>
        </p:nvSpPr>
        <p:spPr>
          <a:xfrm>
            <a:off x="1055688" y="1265238"/>
            <a:ext cx="5040312" cy="431800"/>
          </a:xfrm>
        </p:spPr>
        <p:txBody>
          <a:bodyPr>
            <a:normAutofit/>
          </a:bodyPr>
          <a:lstStyle>
            <a:lvl1pPr marL="0" indent="0">
              <a:buNone/>
              <a:defRPr sz="2000">
                <a:solidFill>
                  <a:srgbClr val="001871"/>
                </a:solidFill>
              </a:defRPr>
            </a:lvl1pPr>
          </a:lstStyle>
          <a:p>
            <a:pPr lvl="0"/>
            <a:r>
              <a:rPr lang="en-US" dirty="0"/>
              <a:t>Click to edit subtitle</a:t>
            </a:r>
          </a:p>
        </p:txBody>
      </p:sp>
      <p:pic>
        <p:nvPicPr>
          <p:cNvPr id="7" name="Picture 6">
            <a:extLst>
              <a:ext uri="{FF2B5EF4-FFF2-40B4-BE49-F238E27FC236}">
                <a16:creationId xmlns:a16="http://schemas.microsoft.com/office/drawing/2014/main" id="{E071E7FD-2790-0F41-AD47-7CE9497FD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9" name="Chart Placeholder 8">
            <a:extLst>
              <a:ext uri="{FF2B5EF4-FFF2-40B4-BE49-F238E27FC236}">
                <a16:creationId xmlns:a16="http://schemas.microsoft.com/office/drawing/2014/main" id="{91A72C2D-1ED5-5844-BFF6-8672D1BDE7B3}"/>
              </a:ext>
            </a:extLst>
          </p:cNvPr>
          <p:cNvSpPr>
            <a:spLocks noGrp="1"/>
          </p:cNvSpPr>
          <p:nvPr>
            <p:ph type="chart" sz="quarter" idx="14"/>
          </p:nvPr>
        </p:nvSpPr>
        <p:spPr>
          <a:xfrm>
            <a:off x="6946900" y="1905000"/>
            <a:ext cx="4102100" cy="3854450"/>
          </a:xfrm>
        </p:spPr>
        <p:txBody>
          <a:bodyPr/>
          <a:lstStyle/>
          <a:p>
            <a:endParaRPr lang="en-US"/>
          </a:p>
        </p:txBody>
      </p:sp>
      <p:sp>
        <p:nvSpPr>
          <p:cNvPr id="12" name="Text Placeholder 11">
            <a:extLst>
              <a:ext uri="{FF2B5EF4-FFF2-40B4-BE49-F238E27FC236}">
                <a16:creationId xmlns:a16="http://schemas.microsoft.com/office/drawing/2014/main" id="{5A3C7737-14B1-A740-AFEA-FEE74A69F463}"/>
              </a:ext>
            </a:extLst>
          </p:cNvPr>
          <p:cNvSpPr>
            <a:spLocks noGrp="1"/>
          </p:cNvSpPr>
          <p:nvPr>
            <p:ph type="body" sz="quarter" idx="15" hasCustomPrompt="1"/>
          </p:nvPr>
        </p:nvSpPr>
        <p:spPr>
          <a:xfrm>
            <a:off x="1055688" y="2422525"/>
            <a:ext cx="5213350" cy="3667125"/>
          </a:xfrm>
        </p:spPr>
        <p:txBody>
          <a:bodyPr/>
          <a:lstStyle>
            <a:lvl1pPr marL="0" indent="0">
              <a:buNone/>
              <a:defRPr>
                <a:solidFill>
                  <a:srgbClr val="58595B"/>
                </a:solidFill>
              </a:defRPr>
            </a:lvl1pPr>
          </a:lstStyle>
          <a:p>
            <a:pPr lvl="0"/>
            <a:r>
              <a:rPr lang="en-US" dirty="0"/>
              <a:t>Click to add text</a:t>
            </a:r>
          </a:p>
        </p:txBody>
      </p:sp>
    </p:spTree>
    <p:extLst>
      <p:ext uri="{BB962C8B-B14F-4D97-AF65-F5344CB8AC3E}">
        <p14:creationId xmlns:p14="http://schemas.microsoft.com/office/powerpoint/2010/main" val="338893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with Cha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3F1F64-0FFC-46CE-9A68-9CC4ECB57BD6}"/>
              </a:ext>
            </a:extLst>
          </p:cNvPr>
          <p:cNvSpPr/>
          <p:nvPr userDrawn="1"/>
        </p:nvSpPr>
        <p:spPr>
          <a:xfrm>
            <a:off x="0" y="0"/>
            <a:ext cx="2155519"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AFA4419F-17D4-4E0B-8BA0-C043D9B22F98}"/>
              </a:ext>
            </a:extLst>
          </p:cNvPr>
          <p:cNvSpPr/>
          <p:nvPr userDrawn="1"/>
        </p:nvSpPr>
        <p:spPr>
          <a:xfrm>
            <a:off x="10036481" y="0"/>
            <a:ext cx="2155519"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0" name="Picture 9">
            <a:extLst>
              <a:ext uri="{FF2B5EF4-FFF2-40B4-BE49-F238E27FC236}">
                <a16:creationId xmlns:a16="http://schemas.microsoft.com/office/drawing/2014/main" id="{CFCD123C-7AD6-4009-8E4D-DD2A7C898B89}"/>
              </a:ext>
            </a:extLst>
          </p:cNvPr>
          <p:cNvPicPr>
            <a:picLocks noChangeAspect="1"/>
          </p:cNvPicPr>
          <p:nvPr userDrawn="1"/>
        </p:nvPicPr>
        <p:blipFill rotWithShape="1">
          <a:blip r:embed="rId2">
            <a:duotone>
              <a:schemeClr val="bg2">
                <a:shade val="45000"/>
                <a:satMod val="135000"/>
              </a:schemeClr>
              <a:prstClr val="white"/>
            </a:duotone>
          </a:blip>
          <a:srcRect b="13612"/>
          <a:stretch/>
        </p:blipFill>
        <p:spPr>
          <a:xfrm>
            <a:off x="1388076" y="0"/>
            <a:ext cx="9764338" cy="6858000"/>
          </a:xfrm>
          <a:prstGeom prst="rect">
            <a:avLst/>
          </a:prstGeom>
        </p:spPr>
      </p:pic>
      <p:pic>
        <p:nvPicPr>
          <p:cNvPr id="7" name="Picture 6">
            <a:extLst>
              <a:ext uri="{FF2B5EF4-FFF2-40B4-BE49-F238E27FC236}">
                <a16:creationId xmlns:a16="http://schemas.microsoft.com/office/drawing/2014/main" id="{E071E7FD-2790-0F41-AD47-7CE9497FD3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Tree>
    <p:extLst>
      <p:ext uri="{BB962C8B-B14F-4D97-AF65-F5344CB8AC3E}">
        <p14:creationId xmlns:p14="http://schemas.microsoft.com/office/powerpoint/2010/main" val="462827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with Cha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71E7FD-2790-0F41-AD47-7CE9497FD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Tree>
    <p:extLst>
      <p:ext uri="{BB962C8B-B14F-4D97-AF65-F5344CB8AC3E}">
        <p14:creationId xmlns:p14="http://schemas.microsoft.com/office/powerpoint/2010/main" val="316952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har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3EAE76-408D-EC49-A93B-E30C55F36E04}"/>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3" name="Footer Placeholder 2">
            <a:extLst>
              <a:ext uri="{FF2B5EF4-FFF2-40B4-BE49-F238E27FC236}">
                <a16:creationId xmlns:a16="http://schemas.microsoft.com/office/drawing/2014/main" id="{EF87FA41-DC5D-FB40-AFC1-CDEF2EF0DE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6F814-8151-7943-9A37-947BD1EC51C8}"/>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11" name="Picture 10">
            <a:extLst>
              <a:ext uri="{FF2B5EF4-FFF2-40B4-BE49-F238E27FC236}">
                <a16:creationId xmlns:a16="http://schemas.microsoft.com/office/drawing/2014/main" id="{02A79357-EFD8-4680-A2E7-95C366034910}"/>
              </a:ext>
            </a:extLst>
          </p:cNvPr>
          <p:cNvPicPr>
            <a:picLocks noChangeAspect="1"/>
          </p:cNvPicPr>
          <p:nvPr userDrawn="1"/>
        </p:nvPicPr>
        <p:blipFill>
          <a:blip r:embed="rId2"/>
          <a:stretch>
            <a:fillRect/>
          </a:stretch>
        </p:blipFill>
        <p:spPr>
          <a:xfrm>
            <a:off x="9681797" y="275303"/>
            <a:ext cx="2132833" cy="851832"/>
          </a:xfrm>
          <a:prstGeom prst="rect">
            <a:avLst/>
          </a:prstGeom>
        </p:spPr>
      </p:pic>
    </p:spTree>
    <p:extLst>
      <p:ext uri="{BB962C8B-B14F-4D97-AF65-F5344CB8AC3E}">
        <p14:creationId xmlns:p14="http://schemas.microsoft.com/office/powerpoint/2010/main" val="423776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Topic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1C890F9-7F98-FB4B-942E-0FE6FAD71B7A}"/>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6" name="Footer Placeholder 5">
            <a:extLst>
              <a:ext uri="{FF2B5EF4-FFF2-40B4-BE49-F238E27FC236}">
                <a16:creationId xmlns:a16="http://schemas.microsoft.com/office/drawing/2014/main" id="{361DFB8B-3469-3940-87D7-C34B2BCB6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701FD-A61C-B241-8187-C4FD9DA40E3E}"/>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8" name="Text Placeholder 18">
            <a:extLst>
              <a:ext uri="{FF2B5EF4-FFF2-40B4-BE49-F238E27FC236}">
                <a16:creationId xmlns:a16="http://schemas.microsoft.com/office/drawing/2014/main" id="{06507596-AE6E-3F42-89FF-30D4A923F0F2}"/>
              </a:ext>
            </a:extLst>
          </p:cNvPr>
          <p:cNvSpPr>
            <a:spLocks noGrp="1"/>
          </p:cNvSpPr>
          <p:nvPr>
            <p:ph type="body" sz="quarter" idx="13" hasCustomPrompt="1"/>
          </p:nvPr>
        </p:nvSpPr>
        <p:spPr>
          <a:xfrm>
            <a:off x="4470617" y="606461"/>
            <a:ext cx="3467100" cy="649979"/>
          </a:xfrm>
        </p:spPr>
        <p:txBody>
          <a:bodyPr>
            <a:noAutofit/>
          </a:bodyPr>
          <a:lstStyle>
            <a:lvl1pPr marL="0" indent="0">
              <a:lnSpc>
                <a:spcPct val="100000"/>
              </a:lnSpc>
              <a:spcBef>
                <a:spcPts val="0"/>
              </a:spcBef>
              <a:buNone/>
              <a:defRPr sz="2000">
                <a:solidFill>
                  <a:srgbClr val="001871"/>
                </a:solidFill>
              </a:defRPr>
            </a:lvl1pPr>
          </a:lstStyle>
          <a:p>
            <a:r>
              <a:rPr lang="en-GB" sz="2000" dirty="0">
                <a:solidFill>
                  <a:srgbClr val="001871"/>
                </a:solidFill>
                <a:latin typeface="Helvetica Neue"/>
              </a:rPr>
              <a:t>Click to add </a:t>
            </a:r>
          </a:p>
          <a:p>
            <a:r>
              <a:rPr lang="en-GB" sz="2000" dirty="0">
                <a:solidFill>
                  <a:srgbClr val="001871"/>
                </a:solidFill>
                <a:latin typeface="Helvetica Neue"/>
                <a:cs typeface="Calibri"/>
              </a:rPr>
              <a:t>copy in here</a:t>
            </a:r>
          </a:p>
          <a:p>
            <a:pPr lvl="0"/>
            <a:endParaRPr lang="en-US" dirty="0"/>
          </a:p>
        </p:txBody>
      </p:sp>
      <p:sp>
        <p:nvSpPr>
          <p:cNvPr id="9" name="Title 1">
            <a:extLst>
              <a:ext uri="{FF2B5EF4-FFF2-40B4-BE49-F238E27FC236}">
                <a16:creationId xmlns:a16="http://schemas.microsoft.com/office/drawing/2014/main" id="{59372889-CCA6-BD40-B715-C96FB4E70628}"/>
              </a:ext>
            </a:extLst>
          </p:cNvPr>
          <p:cNvSpPr>
            <a:spLocks noGrp="1"/>
          </p:cNvSpPr>
          <p:nvPr>
            <p:ph type="title"/>
          </p:nvPr>
        </p:nvSpPr>
        <p:spPr>
          <a:xfrm>
            <a:off x="1053933" y="681924"/>
            <a:ext cx="2808044" cy="536069"/>
          </a:xfrm>
        </p:spPr>
        <p:txBody>
          <a:bodyPr anchor="b"/>
          <a:lstStyle>
            <a:lvl1pPr>
              <a:defRPr sz="3200"/>
            </a:lvl1pPr>
          </a:lstStyle>
          <a:p>
            <a:r>
              <a:rPr lang="en-GB" dirty="0"/>
              <a:t>Click to edit</a:t>
            </a:r>
            <a:endParaRPr lang="en-US" dirty="0"/>
          </a:p>
        </p:txBody>
      </p:sp>
      <p:cxnSp>
        <p:nvCxnSpPr>
          <p:cNvPr id="10" name="Straight Arrow Connector 9">
            <a:extLst>
              <a:ext uri="{FF2B5EF4-FFF2-40B4-BE49-F238E27FC236}">
                <a16:creationId xmlns:a16="http://schemas.microsoft.com/office/drawing/2014/main" id="{E5E420A9-64B1-374D-9468-DC44329F49AC}"/>
              </a:ext>
            </a:extLst>
          </p:cNvPr>
          <p:cNvCxnSpPr/>
          <p:nvPr userDrawn="1"/>
        </p:nvCxnSpPr>
        <p:spPr>
          <a:xfrm>
            <a:off x="4083478" y="670782"/>
            <a:ext cx="9297" cy="649979"/>
          </a:xfrm>
          <a:prstGeom prst="straightConnector1">
            <a:avLst/>
          </a:prstGeom>
          <a:ln w="28575">
            <a:solidFill>
              <a:srgbClr val="00187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4B8CC9A-7EE8-BA46-A0F8-8079F9401D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grpSp>
        <p:nvGrpSpPr>
          <p:cNvPr id="12" name="Group 11">
            <a:extLst>
              <a:ext uri="{FF2B5EF4-FFF2-40B4-BE49-F238E27FC236}">
                <a16:creationId xmlns:a16="http://schemas.microsoft.com/office/drawing/2014/main" id="{9581E825-600C-CF45-B418-17A41AD8F51A}"/>
              </a:ext>
            </a:extLst>
          </p:cNvPr>
          <p:cNvGrpSpPr/>
          <p:nvPr userDrawn="1"/>
        </p:nvGrpSpPr>
        <p:grpSpPr>
          <a:xfrm>
            <a:off x="999957" y="1805940"/>
            <a:ext cx="2998904" cy="4252360"/>
            <a:chOff x="999957" y="1805940"/>
            <a:chExt cx="2998904" cy="4252360"/>
          </a:xfrm>
        </p:grpSpPr>
        <p:sp>
          <p:nvSpPr>
            <p:cNvPr id="13" name="Rectangle 12">
              <a:extLst>
                <a:ext uri="{FF2B5EF4-FFF2-40B4-BE49-F238E27FC236}">
                  <a16:creationId xmlns:a16="http://schemas.microsoft.com/office/drawing/2014/main" id="{2C5A9D5B-5B12-7D40-B08D-75F10B10883B}"/>
                </a:ext>
              </a:extLst>
            </p:cNvPr>
            <p:cNvSpPr/>
            <p:nvPr/>
          </p:nvSpPr>
          <p:spPr>
            <a:xfrm>
              <a:off x="1003128" y="2713120"/>
              <a:ext cx="2995733" cy="334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Diagonal Corners Rounded 11">
              <a:extLst>
                <a:ext uri="{FF2B5EF4-FFF2-40B4-BE49-F238E27FC236}">
                  <a16:creationId xmlns:a16="http://schemas.microsoft.com/office/drawing/2014/main" id="{6FCBE7A9-2FF8-724A-98BE-21E62AA33103}"/>
                </a:ext>
              </a:extLst>
            </p:cNvPr>
            <p:cNvSpPr/>
            <p:nvPr/>
          </p:nvSpPr>
          <p:spPr>
            <a:xfrm>
              <a:off x="999957" y="1805940"/>
              <a:ext cx="2998904" cy="922020"/>
            </a:xfrm>
            <a:prstGeom prst="round2DiagRect">
              <a:avLst>
                <a:gd name="adj1" fmla="val 41460"/>
                <a:gd name="adj2" fmla="val 0"/>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a16="http://schemas.microsoft.com/office/drawing/2014/main" id="{59099581-C7E9-0A4B-AE95-CF9A42A56CDA}"/>
              </a:ext>
            </a:extLst>
          </p:cNvPr>
          <p:cNvGrpSpPr/>
          <p:nvPr userDrawn="1"/>
        </p:nvGrpSpPr>
        <p:grpSpPr>
          <a:xfrm>
            <a:off x="4599719" y="2059475"/>
            <a:ext cx="2995733" cy="3998825"/>
            <a:chOff x="1003128" y="2059475"/>
            <a:chExt cx="2995733" cy="3998825"/>
          </a:xfrm>
        </p:grpSpPr>
        <p:sp>
          <p:nvSpPr>
            <p:cNvPr id="18" name="Rectangle 17">
              <a:extLst>
                <a:ext uri="{FF2B5EF4-FFF2-40B4-BE49-F238E27FC236}">
                  <a16:creationId xmlns:a16="http://schemas.microsoft.com/office/drawing/2014/main" id="{BCDB21B5-D8FF-F643-8DD4-A503E995227D}"/>
                </a:ext>
              </a:extLst>
            </p:cNvPr>
            <p:cNvSpPr/>
            <p:nvPr/>
          </p:nvSpPr>
          <p:spPr>
            <a:xfrm>
              <a:off x="1003128" y="2713120"/>
              <a:ext cx="2995733" cy="334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6DE858C-AD3A-C740-B80A-43635EEBC098}"/>
                </a:ext>
              </a:extLst>
            </p:cNvPr>
            <p:cNvSpPr txBox="1"/>
            <p:nvPr/>
          </p:nvSpPr>
          <p:spPr>
            <a:xfrm>
              <a:off x="1549668" y="2059475"/>
              <a:ext cx="18426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FFFFFF"/>
                  </a:solidFill>
                  <a:latin typeface="Helvetica Neue"/>
                </a:rPr>
                <a:t>Lorem ipsum</a:t>
              </a:r>
              <a:endParaRPr lang="en-US" sz="2000" dirty="0">
                <a:solidFill>
                  <a:srgbClr val="FFFFFF"/>
                </a:solidFill>
              </a:endParaRPr>
            </a:p>
          </p:txBody>
        </p:sp>
      </p:grpSp>
      <p:grpSp>
        <p:nvGrpSpPr>
          <p:cNvPr id="21" name="Group 20">
            <a:extLst>
              <a:ext uri="{FF2B5EF4-FFF2-40B4-BE49-F238E27FC236}">
                <a16:creationId xmlns:a16="http://schemas.microsoft.com/office/drawing/2014/main" id="{1899A38C-009C-404B-885F-BA5D1A291819}"/>
              </a:ext>
            </a:extLst>
          </p:cNvPr>
          <p:cNvGrpSpPr/>
          <p:nvPr userDrawn="1"/>
        </p:nvGrpSpPr>
        <p:grpSpPr>
          <a:xfrm>
            <a:off x="8138933" y="2071342"/>
            <a:ext cx="2995733" cy="3998825"/>
            <a:chOff x="1003128" y="2059475"/>
            <a:chExt cx="2995733" cy="3998825"/>
          </a:xfrm>
        </p:grpSpPr>
        <p:sp>
          <p:nvSpPr>
            <p:cNvPr id="22" name="Rectangle 21">
              <a:extLst>
                <a:ext uri="{FF2B5EF4-FFF2-40B4-BE49-F238E27FC236}">
                  <a16:creationId xmlns:a16="http://schemas.microsoft.com/office/drawing/2014/main" id="{E14647D5-3BB4-3B4D-827E-954608DE5E20}"/>
                </a:ext>
              </a:extLst>
            </p:cNvPr>
            <p:cNvSpPr/>
            <p:nvPr/>
          </p:nvSpPr>
          <p:spPr>
            <a:xfrm>
              <a:off x="1003128" y="2713120"/>
              <a:ext cx="2995733" cy="334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2359B34-A2D2-A74F-96E6-CA4370C076DA}"/>
                </a:ext>
              </a:extLst>
            </p:cNvPr>
            <p:cNvSpPr txBox="1"/>
            <p:nvPr/>
          </p:nvSpPr>
          <p:spPr>
            <a:xfrm>
              <a:off x="1568987" y="2059475"/>
              <a:ext cx="18426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FFFFFF"/>
                  </a:solidFill>
                  <a:latin typeface="Helvetica Neue"/>
                </a:rPr>
                <a:t>Lorem ipsum</a:t>
              </a:r>
              <a:endParaRPr lang="en-US" sz="2000" dirty="0">
                <a:solidFill>
                  <a:srgbClr val="FFFFFF"/>
                </a:solidFill>
              </a:endParaRPr>
            </a:p>
          </p:txBody>
        </p:sp>
      </p:grpSp>
      <p:sp>
        <p:nvSpPr>
          <p:cNvPr id="25" name="Rectangle: Diagonal Corners Rounded 11">
            <a:extLst>
              <a:ext uri="{FF2B5EF4-FFF2-40B4-BE49-F238E27FC236}">
                <a16:creationId xmlns:a16="http://schemas.microsoft.com/office/drawing/2014/main" id="{2B0DD349-E265-C94C-8332-15FCBB0AD40C}"/>
              </a:ext>
            </a:extLst>
          </p:cNvPr>
          <p:cNvSpPr/>
          <p:nvPr userDrawn="1"/>
        </p:nvSpPr>
        <p:spPr>
          <a:xfrm>
            <a:off x="4599719" y="1791100"/>
            <a:ext cx="2998904" cy="922020"/>
          </a:xfrm>
          <a:prstGeom prst="round2DiagRect">
            <a:avLst>
              <a:gd name="adj1" fmla="val 41460"/>
              <a:gd name="adj2" fmla="val 0"/>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Diagonal Corners Rounded 11">
            <a:extLst>
              <a:ext uri="{FF2B5EF4-FFF2-40B4-BE49-F238E27FC236}">
                <a16:creationId xmlns:a16="http://schemas.microsoft.com/office/drawing/2014/main" id="{60294606-D3F1-6649-A277-53BADAD41ECA}"/>
              </a:ext>
            </a:extLst>
          </p:cNvPr>
          <p:cNvSpPr/>
          <p:nvPr userDrawn="1"/>
        </p:nvSpPr>
        <p:spPr>
          <a:xfrm>
            <a:off x="8138933" y="1791100"/>
            <a:ext cx="2998904" cy="922020"/>
          </a:xfrm>
          <a:prstGeom prst="round2DiagRect">
            <a:avLst>
              <a:gd name="adj1" fmla="val 41460"/>
              <a:gd name="adj2" fmla="val 0"/>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7">
            <a:extLst>
              <a:ext uri="{FF2B5EF4-FFF2-40B4-BE49-F238E27FC236}">
                <a16:creationId xmlns:a16="http://schemas.microsoft.com/office/drawing/2014/main" id="{D7214C49-81B5-2549-802E-02BEC211A2B4}"/>
              </a:ext>
            </a:extLst>
          </p:cNvPr>
          <p:cNvSpPr>
            <a:spLocks noGrp="1"/>
          </p:cNvSpPr>
          <p:nvPr>
            <p:ph type="body" sz="quarter" idx="14" hasCustomPrompt="1"/>
          </p:nvPr>
        </p:nvSpPr>
        <p:spPr>
          <a:xfrm>
            <a:off x="1396233" y="2109076"/>
            <a:ext cx="2117636" cy="309090"/>
          </a:xfrm>
        </p:spPr>
        <p:txBody>
          <a:bodyPr>
            <a:noAutofit/>
          </a:bodyPr>
          <a:lstStyle>
            <a:lvl1pPr marL="0" indent="0">
              <a:buNone/>
              <a:defRPr sz="2000">
                <a:solidFill>
                  <a:schemeClr val="bg1"/>
                </a:solidFill>
              </a:defRPr>
            </a:lvl1pPr>
          </a:lstStyle>
          <a:p>
            <a:pPr lvl="0"/>
            <a:r>
              <a:rPr lang="en-US" dirty="0"/>
              <a:t>Click to add text</a:t>
            </a:r>
          </a:p>
        </p:txBody>
      </p:sp>
      <p:sp>
        <p:nvSpPr>
          <p:cNvPr id="29" name="Text Placeholder 27">
            <a:extLst>
              <a:ext uri="{FF2B5EF4-FFF2-40B4-BE49-F238E27FC236}">
                <a16:creationId xmlns:a16="http://schemas.microsoft.com/office/drawing/2014/main" id="{30150D4B-130C-D945-86DE-27EF91F8A0C0}"/>
              </a:ext>
            </a:extLst>
          </p:cNvPr>
          <p:cNvSpPr>
            <a:spLocks noGrp="1"/>
          </p:cNvSpPr>
          <p:nvPr>
            <p:ph type="body" sz="quarter" idx="15" hasCustomPrompt="1"/>
          </p:nvPr>
        </p:nvSpPr>
        <p:spPr>
          <a:xfrm>
            <a:off x="5037182" y="2104166"/>
            <a:ext cx="2117636" cy="309090"/>
          </a:xfrm>
        </p:spPr>
        <p:txBody>
          <a:bodyPr>
            <a:noAutofit/>
          </a:bodyPr>
          <a:lstStyle>
            <a:lvl1pPr marL="0" indent="0">
              <a:buNone/>
              <a:defRPr sz="2000">
                <a:solidFill>
                  <a:schemeClr val="bg1"/>
                </a:solidFill>
              </a:defRPr>
            </a:lvl1pPr>
          </a:lstStyle>
          <a:p>
            <a:pPr lvl="0"/>
            <a:r>
              <a:rPr lang="en-US" dirty="0"/>
              <a:t>Click to add text</a:t>
            </a:r>
          </a:p>
        </p:txBody>
      </p:sp>
      <p:sp>
        <p:nvSpPr>
          <p:cNvPr id="30" name="Text Placeholder 27">
            <a:extLst>
              <a:ext uri="{FF2B5EF4-FFF2-40B4-BE49-F238E27FC236}">
                <a16:creationId xmlns:a16="http://schemas.microsoft.com/office/drawing/2014/main" id="{E6D3B970-142B-8446-951B-3B11C1A67942}"/>
              </a:ext>
            </a:extLst>
          </p:cNvPr>
          <p:cNvSpPr>
            <a:spLocks noGrp="1"/>
          </p:cNvSpPr>
          <p:nvPr>
            <p:ph type="body" sz="quarter" idx="16" hasCustomPrompt="1"/>
          </p:nvPr>
        </p:nvSpPr>
        <p:spPr>
          <a:xfrm>
            <a:off x="8567301" y="2097565"/>
            <a:ext cx="2117636" cy="309090"/>
          </a:xfrm>
        </p:spPr>
        <p:txBody>
          <a:bodyPr>
            <a:noAutofit/>
          </a:bodyPr>
          <a:lstStyle>
            <a:lvl1pPr marL="0" indent="0">
              <a:buNone/>
              <a:defRPr sz="2000">
                <a:solidFill>
                  <a:schemeClr val="bg1"/>
                </a:solidFill>
              </a:defRPr>
            </a:lvl1pPr>
          </a:lstStyle>
          <a:p>
            <a:pPr lvl="0"/>
            <a:r>
              <a:rPr lang="en-US" dirty="0"/>
              <a:t>Click to add text</a:t>
            </a:r>
          </a:p>
        </p:txBody>
      </p:sp>
      <p:sp>
        <p:nvSpPr>
          <p:cNvPr id="32" name="Text Placeholder 31">
            <a:extLst>
              <a:ext uri="{FF2B5EF4-FFF2-40B4-BE49-F238E27FC236}">
                <a16:creationId xmlns:a16="http://schemas.microsoft.com/office/drawing/2014/main" id="{E23BAE8F-DF37-D94E-ACC0-1E46FECBE1CE}"/>
              </a:ext>
            </a:extLst>
          </p:cNvPr>
          <p:cNvSpPr>
            <a:spLocks noGrp="1"/>
          </p:cNvSpPr>
          <p:nvPr>
            <p:ph type="body" sz="quarter" idx="17" hasCustomPrompt="1"/>
          </p:nvPr>
        </p:nvSpPr>
        <p:spPr>
          <a:xfrm>
            <a:off x="1300163" y="3105150"/>
            <a:ext cx="2395537" cy="2690813"/>
          </a:xfrm>
        </p:spPr>
        <p:txBody>
          <a:bodyPr>
            <a:normAutofit/>
          </a:bodyPr>
          <a:lstStyle>
            <a:lvl1pPr marL="0" indent="0">
              <a:buNone/>
              <a:defRPr sz="1400">
                <a:solidFill>
                  <a:schemeClr val="tx1">
                    <a:lumMod val="75000"/>
                    <a:lumOff val="25000"/>
                  </a:schemeClr>
                </a:solidFill>
              </a:defRPr>
            </a:lvl1pPr>
          </a:lstStyle>
          <a:p>
            <a:pPr lvl="0"/>
            <a:r>
              <a:rPr lang="en-US" dirty="0"/>
              <a:t>Click to add text</a:t>
            </a:r>
          </a:p>
        </p:txBody>
      </p:sp>
      <p:sp>
        <p:nvSpPr>
          <p:cNvPr id="33" name="Text Placeholder 31">
            <a:extLst>
              <a:ext uri="{FF2B5EF4-FFF2-40B4-BE49-F238E27FC236}">
                <a16:creationId xmlns:a16="http://schemas.microsoft.com/office/drawing/2014/main" id="{DD9AACF9-41CB-2347-9947-0E9922411D64}"/>
              </a:ext>
            </a:extLst>
          </p:cNvPr>
          <p:cNvSpPr>
            <a:spLocks noGrp="1"/>
          </p:cNvSpPr>
          <p:nvPr>
            <p:ph type="body" sz="quarter" idx="18" hasCustomPrompt="1"/>
          </p:nvPr>
        </p:nvSpPr>
        <p:spPr>
          <a:xfrm>
            <a:off x="4898231" y="3105150"/>
            <a:ext cx="2395537" cy="2690813"/>
          </a:xfrm>
        </p:spPr>
        <p:txBody>
          <a:bodyPr>
            <a:normAutofit/>
          </a:bodyPr>
          <a:lstStyle>
            <a:lvl1pPr marL="0" indent="0">
              <a:buNone/>
              <a:defRPr sz="1400">
                <a:solidFill>
                  <a:schemeClr val="tx1">
                    <a:lumMod val="75000"/>
                    <a:lumOff val="25000"/>
                  </a:schemeClr>
                </a:solidFill>
              </a:defRPr>
            </a:lvl1pPr>
          </a:lstStyle>
          <a:p>
            <a:pPr lvl="0"/>
            <a:r>
              <a:rPr lang="en-US" dirty="0"/>
              <a:t>Click to add text</a:t>
            </a:r>
          </a:p>
        </p:txBody>
      </p:sp>
      <p:sp>
        <p:nvSpPr>
          <p:cNvPr id="34" name="Text Placeholder 31">
            <a:extLst>
              <a:ext uri="{FF2B5EF4-FFF2-40B4-BE49-F238E27FC236}">
                <a16:creationId xmlns:a16="http://schemas.microsoft.com/office/drawing/2014/main" id="{775B8955-BB4A-2E48-A44A-E380F9F6CE16}"/>
              </a:ext>
            </a:extLst>
          </p:cNvPr>
          <p:cNvSpPr>
            <a:spLocks noGrp="1"/>
          </p:cNvSpPr>
          <p:nvPr>
            <p:ph type="body" sz="quarter" idx="19" hasCustomPrompt="1"/>
          </p:nvPr>
        </p:nvSpPr>
        <p:spPr>
          <a:xfrm>
            <a:off x="8439030" y="3105150"/>
            <a:ext cx="2395537" cy="2690813"/>
          </a:xfrm>
        </p:spPr>
        <p:txBody>
          <a:bodyPr>
            <a:normAutofit/>
          </a:bodyPr>
          <a:lstStyle>
            <a:lvl1pPr marL="0" indent="0">
              <a:buNone/>
              <a:defRPr sz="1400">
                <a:solidFill>
                  <a:schemeClr val="tx1">
                    <a:lumMod val="75000"/>
                    <a:lumOff val="25000"/>
                  </a:schemeClr>
                </a:solidFill>
              </a:defRPr>
            </a:lvl1pPr>
          </a:lstStyle>
          <a:p>
            <a:pPr lvl="0"/>
            <a:r>
              <a:rPr lang="en-US" dirty="0"/>
              <a:t>Click to add text</a:t>
            </a:r>
          </a:p>
        </p:txBody>
      </p:sp>
    </p:spTree>
    <p:extLst>
      <p:ext uri="{BB962C8B-B14F-4D97-AF65-F5344CB8AC3E}">
        <p14:creationId xmlns:p14="http://schemas.microsoft.com/office/powerpoint/2010/main" val="261373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EC8F31-070F-4DB1-9A4D-2C0D15320730}"/>
              </a:ext>
            </a:extLst>
          </p:cNvPr>
          <p:cNvPicPr>
            <a:picLocks noChangeAspect="1"/>
          </p:cNvPicPr>
          <p:nvPr userDrawn="1"/>
        </p:nvPicPr>
        <p:blipFill rotWithShape="1">
          <a:blip r:embed="rId2"/>
          <a:srcRect l="8235" t="32849" b="6726"/>
          <a:stretch/>
        </p:blipFill>
        <p:spPr>
          <a:xfrm>
            <a:off x="-2167466" y="2302933"/>
            <a:ext cx="12568034" cy="4555067"/>
          </a:xfrm>
          <a:prstGeom prst="rect">
            <a:avLst/>
          </a:prstGeom>
        </p:spPr>
      </p:pic>
      <p:sp>
        <p:nvSpPr>
          <p:cNvPr id="3" name="Date Placeholder 2">
            <a:extLst>
              <a:ext uri="{FF2B5EF4-FFF2-40B4-BE49-F238E27FC236}">
                <a16:creationId xmlns:a16="http://schemas.microsoft.com/office/drawing/2014/main" id="{2CBAF512-049C-E144-8ABC-40F6E5766730}"/>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4" name="Footer Placeholder 3">
            <a:extLst>
              <a:ext uri="{FF2B5EF4-FFF2-40B4-BE49-F238E27FC236}">
                <a16:creationId xmlns:a16="http://schemas.microsoft.com/office/drawing/2014/main" id="{338E65E7-003D-334B-9DC6-0ED2B3A046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990413-C0AB-E74D-8230-93A43409D611}"/>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7" name="Picture 6">
            <a:extLst>
              <a:ext uri="{FF2B5EF4-FFF2-40B4-BE49-F238E27FC236}">
                <a16:creationId xmlns:a16="http://schemas.microsoft.com/office/drawing/2014/main" id="{20D76182-4B84-5F41-99A6-44B9F302F0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9" name="TextBox 2">
            <a:extLst>
              <a:ext uri="{FF2B5EF4-FFF2-40B4-BE49-F238E27FC236}">
                <a16:creationId xmlns:a16="http://schemas.microsoft.com/office/drawing/2014/main" id="{18B65299-C31B-234C-A51D-4DA00289400D}"/>
              </a:ext>
            </a:extLst>
          </p:cNvPr>
          <p:cNvSpPr txBox="1"/>
          <p:nvPr userDrawn="1"/>
        </p:nvSpPr>
        <p:spPr>
          <a:xfrm>
            <a:off x="2804300" y="2385268"/>
            <a:ext cx="4316651"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800" b="1" dirty="0">
                <a:solidFill>
                  <a:srgbClr val="840416"/>
                </a:solidFill>
                <a:latin typeface="Helvetica Neue"/>
              </a:rPr>
              <a:t>Thank You</a:t>
            </a:r>
          </a:p>
        </p:txBody>
      </p:sp>
      <p:sp>
        <p:nvSpPr>
          <p:cNvPr id="11" name="TextBox 10">
            <a:extLst>
              <a:ext uri="{FF2B5EF4-FFF2-40B4-BE49-F238E27FC236}">
                <a16:creationId xmlns:a16="http://schemas.microsoft.com/office/drawing/2014/main" id="{38152E60-12EA-4087-A63D-323B67DEDAE9}"/>
              </a:ext>
            </a:extLst>
          </p:cNvPr>
          <p:cNvSpPr txBox="1"/>
          <p:nvPr userDrawn="1"/>
        </p:nvSpPr>
        <p:spPr>
          <a:xfrm>
            <a:off x="5508422" y="3878500"/>
            <a:ext cx="4046639" cy="830997"/>
          </a:xfrm>
          <a:prstGeom prst="rect">
            <a:avLst/>
          </a:prstGeom>
          <a:noFill/>
        </p:spPr>
        <p:txBody>
          <a:bodyPr wrap="square">
            <a:spAutoFit/>
          </a:bodyPr>
          <a:lstStyle/>
          <a:p>
            <a:r>
              <a:rPr lang="en-GB" sz="4800" b="1" dirty="0" err="1">
                <a:solidFill>
                  <a:srgbClr val="001871"/>
                </a:solidFill>
                <a:latin typeface="Helvetica Neue"/>
              </a:rPr>
              <a:t>Terima</a:t>
            </a:r>
            <a:r>
              <a:rPr lang="en-GB" sz="4800" b="1" dirty="0">
                <a:solidFill>
                  <a:srgbClr val="001871"/>
                </a:solidFill>
                <a:latin typeface="Helvetica Neue"/>
              </a:rPr>
              <a:t> Kasih</a:t>
            </a:r>
            <a:endParaRPr lang="en-US" sz="4800" dirty="0"/>
          </a:p>
        </p:txBody>
      </p:sp>
    </p:spTree>
    <p:extLst>
      <p:ext uri="{BB962C8B-B14F-4D97-AF65-F5344CB8AC3E}">
        <p14:creationId xmlns:p14="http://schemas.microsoft.com/office/powerpoint/2010/main" val="3516348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ADF433-BAF6-CE4E-BCDE-50E05897AC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516" r="44182"/>
          <a:stretch/>
        </p:blipFill>
        <p:spPr>
          <a:xfrm>
            <a:off x="0" y="1050867"/>
            <a:ext cx="6439711" cy="5807133"/>
          </a:xfrm>
          <a:prstGeom prst="rect">
            <a:avLst/>
          </a:prstGeom>
        </p:spPr>
      </p:pic>
      <p:sp>
        <p:nvSpPr>
          <p:cNvPr id="3" name="Subtitle 2">
            <a:extLst>
              <a:ext uri="{FF2B5EF4-FFF2-40B4-BE49-F238E27FC236}">
                <a16:creationId xmlns:a16="http://schemas.microsoft.com/office/drawing/2014/main" id="{ECFF4750-6D7F-1A4E-9B10-4FAE88008144}"/>
              </a:ext>
            </a:extLst>
          </p:cNvPr>
          <p:cNvSpPr>
            <a:spLocks noGrp="1"/>
          </p:cNvSpPr>
          <p:nvPr>
            <p:ph type="subTitle" idx="1" hasCustomPrompt="1"/>
          </p:nvPr>
        </p:nvSpPr>
        <p:spPr>
          <a:xfrm>
            <a:off x="5995481" y="3891085"/>
            <a:ext cx="3907748" cy="40011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4" name="Date Placeholder 3">
            <a:extLst>
              <a:ext uri="{FF2B5EF4-FFF2-40B4-BE49-F238E27FC236}">
                <a16:creationId xmlns:a16="http://schemas.microsoft.com/office/drawing/2014/main" id="{A80C9F18-56A5-2441-8BA3-21A9F682BDF0}"/>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5" name="Footer Placeholder 4">
            <a:extLst>
              <a:ext uri="{FF2B5EF4-FFF2-40B4-BE49-F238E27FC236}">
                <a16:creationId xmlns:a16="http://schemas.microsoft.com/office/drawing/2014/main" id="{01EB6F99-6D71-4141-85D9-347D97FED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795FE-204B-4E4F-9116-2EBAECBD272F}"/>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10" name="Picture 9">
            <a:extLst>
              <a:ext uri="{FF2B5EF4-FFF2-40B4-BE49-F238E27FC236}">
                <a16:creationId xmlns:a16="http://schemas.microsoft.com/office/drawing/2014/main" id="{5801B5C2-24F6-BC47-90B4-2AB7AB2CF8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8654" y="146365"/>
            <a:ext cx="2356556" cy="1325563"/>
          </a:xfrm>
          <a:prstGeom prst="rect">
            <a:avLst/>
          </a:prstGeom>
        </p:spPr>
      </p:pic>
      <p:sp>
        <p:nvSpPr>
          <p:cNvPr id="2" name="Title 1">
            <a:extLst>
              <a:ext uri="{FF2B5EF4-FFF2-40B4-BE49-F238E27FC236}">
                <a16:creationId xmlns:a16="http://schemas.microsoft.com/office/drawing/2014/main" id="{1831B005-EFC7-024A-BBE0-D893B00F38CF}"/>
              </a:ext>
            </a:extLst>
          </p:cNvPr>
          <p:cNvSpPr>
            <a:spLocks noGrp="1"/>
          </p:cNvSpPr>
          <p:nvPr>
            <p:ph type="ctrTitle" hasCustomPrompt="1"/>
          </p:nvPr>
        </p:nvSpPr>
        <p:spPr>
          <a:xfrm>
            <a:off x="5931203" y="2721033"/>
            <a:ext cx="5546341" cy="1117108"/>
          </a:xfrm>
        </p:spPr>
        <p:txBody>
          <a:bodyPr anchor="b"/>
          <a:lstStyle>
            <a:lvl1pPr algn="l">
              <a:defRPr sz="3600">
                <a:solidFill>
                  <a:srgbClr val="58595B"/>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052846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DE8F1-4393-484D-942E-C0AD0B0C3557}"/>
              </a:ext>
            </a:extLst>
          </p:cNvPr>
          <p:cNvSpPr/>
          <p:nvPr userDrawn="1"/>
        </p:nvSpPr>
        <p:spPr>
          <a:xfrm>
            <a:off x="0" y="0"/>
            <a:ext cx="12192000" cy="6927574"/>
          </a:xfrm>
          <a:prstGeom prst="rect">
            <a:avLst/>
          </a:prstGeom>
          <a:solidFill>
            <a:srgbClr val="8404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6705552A-97D6-0F4B-9556-6B9CEF9BC074}"/>
              </a:ext>
            </a:extLst>
          </p:cNvPr>
          <p:cNvSpPr>
            <a:spLocks noGrp="1"/>
          </p:cNvSpPr>
          <p:nvPr>
            <p:ph type="body" sz="quarter" idx="13" hasCustomPrompt="1"/>
          </p:nvPr>
        </p:nvSpPr>
        <p:spPr>
          <a:xfrm>
            <a:off x="9211313" y="4295893"/>
            <a:ext cx="2306786" cy="2492375"/>
          </a:xfrm>
        </p:spPr>
        <p:txBody>
          <a:bodyPr>
            <a:normAutofit/>
          </a:bodyPr>
          <a:lstStyle>
            <a:lvl1pPr marL="0" indent="0">
              <a:buNone/>
              <a:defRPr sz="15000" b="1">
                <a:solidFill>
                  <a:schemeClr val="bg1"/>
                </a:solidFill>
              </a:defRPr>
            </a:lvl1pPr>
          </a:lstStyle>
          <a:p>
            <a:pPr lvl="0"/>
            <a:r>
              <a:rPr lang="en-GB" dirty="0"/>
              <a:t>02</a:t>
            </a:r>
            <a:endParaRPr lang="en-US" dirty="0"/>
          </a:p>
        </p:txBody>
      </p:sp>
      <p:pic>
        <p:nvPicPr>
          <p:cNvPr id="7" name="Picture 6">
            <a:extLst>
              <a:ext uri="{FF2B5EF4-FFF2-40B4-BE49-F238E27FC236}">
                <a16:creationId xmlns:a16="http://schemas.microsoft.com/office/drawing/2014/main" id="{DF9A6416-F6E5-8F42-8DE0-F28EFB77A74A}"/>
              </a:ext>
            </a:extLst>
          </p:cNvPr>
          <p:cNvPicPr>
            <a:picLocks noChangeAspect="1"/>
          </p:cNvPicPr>
          <p:nvPr userDrawn="1"/>
        </p:nvPicPr>
        <p:blipFill>
          <a:blip r:embed="rId2">
            <a:alphaModFix amt="50000"/>
          </a:blip>
          <a:stretch>
            <a:fillRect/>
          </a:stretch>
        </p:blipFill>
        <p:spPr>
          <a:xfrm rot="2401937">
            <a:off x="7434262" y="3018209"/>
            <a:ext cx="5867400" cy="5689600"/>
          </a:xfrm>
          <a:prstGeom prst="rect">
            <a:avLst/>
          </a:prstGeom>
        </p:spPr>
      </p:pic>
      <p:sp>
        <p:nvSpPr>
          <p:cNvPr id="11" name="Subtitle 2">
            <a:extLst>
              <a:ext uri="{FF2B5EF4-FFF2-40B4-BE49-F238E27FC236}">
                <a16:creationId xmlns:a16="http://schemas.microsoft.com/office/drawing/2014/main" id="{F5260078-B373-544E-A864-ED0519B89A57}"/>
              </a:ext>
            </a:extLst>
          </p:cNvPr>
          <p:cNvSpPr>
            <a:spLocks noGrp="1"/>
          </p:cNvSpPr>
          <p:nvPr>
            <p:ph type="subTitle" idx="1" hasCustomPrompt="1"/>
          </p:nvPr>
        </p:nvSpPr>
        <p:spPr>
          <a:xfrm>
            <a:off x="731521" y="1422841"/>
            <a:ext cx="3907748" cy="40011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2" name="Title 1">
            <a:extLst>
              <a:ext uri="{FF2B5EF4-FFF2-40B4-BE49-F238E27FC236}">
                <a16:creationId xmlns:a16="http://schemas.microsoft.com/office/drawing/2014/main" id="{EE1591E7-01B1-4642-9A92-A6A30CD5D69D}"/>
              </a:ext>
            </a:extLst>
          </p:cNvPr>
          <p:cNvSpPr>
            <a:spLocks noGrp="1"/>
          </p:cNvSpPr>
          <p:nvPr>
            <p:ph type="title" hasCustomPrompt="1"/>
          </p:nvPr>
        </p:nvSpPr>
        <p:spPr>
          <a:xfrm>
            <a:off x="731521" y="689762"/>
            <a:ext cx="10515600" cy="733079"/>
          </a:xfrm>
        </p:spPr>
        <p:txBody>
          <a:bodyPr/>
          <a:lstStyle>
            <a:lvl1pPr>
              <a:defRPr>
                <a:solidFill>
                  <a:schemeClr val="bg1"/>
                </a:solidFill>
              </a:defRPr>
            </a:lvl1pPr>
          </a:lstStyle>
          <a:p>
            <a:r>
              <a:rPr lang="en-GB" dirty="0"/>
              <a:t>Click to add section title</a:t>
            </a:r>
            <a:endParaRPr lang="en-US" dirty="0"/>
          </a:p>
        </p:txBody>
      </p:sp>
      <p:sp>
        <p:nvSpPr>
          <p:cNvPr id="3" name="Date Placeholder 2">
            <a:extLst>
              <a:ext uri="{FF2B5EF4-FFF2-40B4-BE49-F238E27FC236}">
                <a16:creationId xmlns:a16="http://schemas.microsoft.com/office/drawing/2014/main" id="{86437365-AA18-5E4C-B86C-59A45CB94D61}"/>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4" name="Footer Placeholder 3">
            <a:extLst>
              <a:ext uri="{FF2B5EF4-FFF2-40B4-BE49-F238E27FC236}">
                <a16:creationId xmlns:a16="http://schemas.microsoft.com/office/drawing/2014/main" id="{3A40F509-2965-2E48-8558-497224486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60279A-735C-D043-9C40-72C584953FB2}"/>
              </a:ext>
            </a:extLst>
          </p:cNvPr>
          <p:cNvSpPr>
            <a:spLocks noGrp="1"/>
          </p:cNvSpPr>
          <p:nvPr>
            <p:ph type="sldNum" sz="quarter" idx="12"/>
          </p:nvPr>
        </p:nvSpPr>
        <p:spPr/>
        <p:txBody>
          <a:bodyPr/>
          <a:lstStyle/>
          <a:p>
            <a:fld id="{32D0D1D9-6661-2748-A276-EE493F4E5BA0}" type="slidenum">
              <a:rPr lang="en-US" smtClean="0"/>
              <a:t>‹#›</a:t>
            </a:fld>
            <a:endParaRPr lang="en-US"/>
          </a:p>
        </p:txBody>
      </p:sp>
    </p:spTree>
    <p:extLst>
      <p:ext uri="{BB962C8B-B14F-4D97-AF65-F5344CB8AC3E}">
        <p14:creationId xmlns:p14="http://schemas.microsoft.com/office/powerpoint/2010/main" val="3054824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479667-46A0-A145-AE11-39EEF72FF486}"/>
              </a:ext>
            </a:extLst>
          </p:cNvPr>
          <p:cNvPicPr>
            <a:picLocks noChangeAspect="1"/>
          </p:cNvPicPr>
          <p:nvPr userDrawn="1"/>
        </p:nvPicPr>
        <p:blipFill>
          <a:blip r:embed="rId2">
            <a:alphaModFix amt="20000"/>
          </a:blip>
          <a:stretch>
            <a:fillRect/>
          </a:stretch>
        </p:blipFill>
        <p:spPr>
          <a:xfrm rot="3104262">
            <a:off x="9258299" y="4920839"/>
            <a:ext cx="5867400" cy="5689600"/>
          </a:xfrm>
          <a:prstGeom prst="rect">
            <a:avLst/>
          </a:prstGeom>
        </p:spPr>
      </p:pic>
      <p:sp>
        <p:nvSpPr>
          <p:cNvPr id="4" name="Text Placeholder 3">
            <a:extLst>
              <a:ext uri="{FF2B5EF4-FFF2-40B4-BE49-F238E27FC236}">
                <a16:creationId xmlns:a16="http://schemas.microsoft.com/office/drawing/2014/main" id="{DAA24DB5-85A5-4546-82FD-D953B16A67D2}"/>
              </a:ext>
            </a:extLst>
          </p:cNvPr>
          <p:cNvSpPr>
            <a:spLocks noGrp="1"/>
          </p:cNvSpPr>
          <p:nvPr>
            <p:ph type="body" sz="half" idx="2" hasCustomPrompt="1"/>
          </p:nvPr>
        </p:nvSpPr>
        <p:spPr>
          <a:xfrm>
            <a:off x="1048719" y="2057400"/>
            <a:ext cx="10094562" cy="3811588"/>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copy</a:t>
            </a:r>
          </a:p>
        </p:txBody>
      </p:sp>
      <p:sp>
        <p:nvSpPr>
          <p:cNvPr id="19" name="Text Placeholder 18">
            <a:extLst>
              <a:ext uri="{FF2B5EF4-FFF2-40B4-BE49-F238E27FC236}">
                <a16:creationId xmlns:a16="http://schemas.microsoft.com/office/drawing/2014/main" id="{F3A86D2C-5229-6545-9C81-88803E75EEC3}"/>
              </a:ext>
            </a:extLst>
          </p:cNvPr>
          <p:cNvSpPr>
            <a:spLocks noGrp="1"/>
          </p:cNvSpPr>
          <p:nvPr>
            <p:ph type="body" sz="quarter" idx="13" hasCustomPrompt="1"/>
          </p:nvPr>
        </p:nvSpPr>
        <p:spPr>
          <a:xfrm>
            <a:off x="4470617" y="606461"/>
            <a:ext cx="3467100" cy="649979"/>
          </a:xfrm>
        </p:spPr>
        <p:txBody>
          <a:bodyPr>
            <a:noAutofit/>
          </a:bodyPr>
          <a:lstStyle>
            <a:lvl1pPr marL="0" indent="0">
              <a:lnSpc>
                <a:spcPct val="100000"/>
              </a:lnSpc>
              <a:spcBef>
                <a:spcPts val="0"/>
              </a:spcBef>
              <a:buNone/>
              <a:defRPr sz="2000">
                <a:solidFill>
                  <a:srgbClr val="001871"/>
                </a:solidFill>
              </a:defRPr>
            </a:lvl1pPr>
          </a:lstStyle>
          <a:p>
            <a:r>
              <a:rPr lang="en-GB" sz="2000" dirty="0">
                <a:solidFill>
                  <a:srgbClr val="001871"/>
                </a:solidFill>
                <a:latin typeface="Helvetica Neue"/>
              </a:rPr>
              <a:t>Click to add </a:t>
            </a:r>
          </a:p>
          <a:p>
            <a:r>
              <a:rPr lang="en-GB" sz="2000" dirty="0">
                <a:solidFill>
                  <a:srgbClr val="001871"/>
                </a:solidFill>
                <a:latin typeface="Helvetica Neue"/>
                <a:cs typeface="Calibri"/>
              </a:rPr>
              <a:t>copy in here</a:t>
            </a:r>
          </a:p>
          <a:p>
            <a:pPr lvl="0"/>
            <a:endParaRPr lang="en-US" dirty="0"/>
          </a:p>
        </p:txBody>
      </p:sp>
      <p:sp>
        <p:nvSpPr>
          <p:cNvPr id="2" name="Title 1">
            <a:extLst>
              <a:ext uri="{FF2B5EF4-FFF2-40B4-BE49-F238E27FC236}">
                <a16:creationId xmlns:a16="http://schemas.microsoft.com/office/drawing/2014/main" id="{39810FA8-0FBE-FC41-9CCA-291D9996F852}"/>
              </a:ext>
            </a:extLst>
          </p:cNvPr>
          <p:cNvSpPr>
            <a:spLocks noGrp="1"/>
          </p:cNvSpPr>
          <p:nvPr>
            <p:ph type="title"/>
          </p:nvPr>
        </p:nvSpPr>
        <p:spPr>
          <a:xfrm>
            <a:off x="1053932" y="681924"/>
            <a:ext cx="2992353" cy="536069"/>
          </a:xfrm>
        </p:spPr>
        <p:txBody>
          <a:bodyPr anchor="b"/>
          <a:lstStyle>
            <a:lvl1pPr>
              <a:defRPr sz="3200"/>
            </a:lvl1pPr>
          </a:lstStyle>
          <a:p>
            <a:r>
              <a:rPr lang="en-GB" dirty="0"/>
              <a:t>Click to edit</a:t>
            </a:r>
            <a:endParaRPr lang="en-US" dirty="0"/>
          </a:p>
        </p:txBody>
      </p:sp>
      <p:sp>
        <p:nvSpPr>
          <p:cNvPr id="5" name="Date Placeholder 4">
            <a:extLst>
              <a:ext uri="{FF2B5EF4-FFF2-40B4-BE49-F238E27FC236}">
                <a16:creationId xmlns:a16="http://schemas.microsoft.com/office/drawing/2014/main" id="{0DB2040F-982A-7E48-8CA5-2A99E138E3AB}"/>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6" name="Footer Placeholder 5">
            <a:extLst>
              <a:ext uri="{FF2B5EF4-FFF2-40B4-BE49-F238E27FC236}">
                <a16:creationId xmlns:a16="http://schemas.microsoft.com/office/drawing/2014/main" id="{EAA03590-F880-5C4B-9FD6-6EF15DD04C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CEAFCF-68A7-5A45-88BA-11E19382036B}"/>
              </a:ext>
            </a:extLst>
          </p:cNvPr>
          <p:cNvSpPr>
            <a:spLocks noGrp="1"/>
          </p:cNvSpPr>
          <p:nvPr>
            <p:ph type="sldNum" sz="quarter" idx="12"/>
          </p:nvPr>
        </p:nvSpPr>
        <p:spPr/>
        <p:txBody>
          <a:bodyPr/>
          <a:lstStyle/>
          <a:p>
            <a:fld id="{32D0D1D9-6661-2748-A276-EE493F4E5BA0}" type="slidenum">
              <a:rPr lang="en-US" smtClean="0"/>
              <a:t>‹#›</a:t>
            </a:fld>
            <a:endParaRPr lang="en-US"/>
          </a:p>
        </p:txBody>
      </p:sp>
      <p:cxnSp>
        <p:nvCxnSpPr>
          <p:cNvPr id="8" name="Straight Arrow Connector 7">
            <a:extLst>
              <a:ext uri="{FF2B5EF4-FFF2-40B4-BE49-F238E27FC236}">
                <a16:creationId xmlns:a16="http://schemas.microsoft.com/office/drawing/2014/main" id="{3F53F89F-A379-4945-A06A-E6DC427A0D31}"/>
              </a:ext>
            </a:extLst>
          </p:cNvPr>
          <p:cNvCxnSpPr/>
          <p:nvPr userDrawn="1"/>
        </p:nvCxnSpPr>
        <p:spPr>
          <a:xfrm>
            <a:off x="4083478" y="670782"/>
            <a:ext cx="9297" cy="649979"/>
          </a:xfrm>
          <a:prstGeom prst="straightConnector1">
            <a:avLst/>
          </a:prstGeom>
          <a:ln w="28575">
            <a:solidFill>
              <a:srgbClr val="00187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B4FC4B3-0F5A-4B4B-9EBD-053247C132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Tree>
    <p:extLst>
      <p:ext uri="{BB962C8B-B14F-4D97-AF65-F5344CB8AC3E}">
        <p14:creationId xmlns:p14="http://schemas.microsoft.com/office/powerpoint/2010/main" val="297704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 Column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359DC7-7143-754E-8BC1-64DC871E966D}"/>
              </a:ext>
            </a:extLst>
          </p:cNvPr>
          <p:cNvSpPr>
            <a:spLocks noGrp="1"/>
          </p:cNvSpPr>
          <p:nvPr>
            <p:ph type="body" sz="quarter" idx="14" hasCustomPrompt="1"/>
          </p:nvPr>
        </p:nvSpPr>
        <p:spPr>
          <a:xfrm>
            <a:off x="1055688" y="2008188"/>
            <a:ext cx="4572000" cy="365125"/>
          </a:xfrm>
        </p:spPr>
        <p:txBody>
          <a:bodyPr/>
          <a:lstStyle>
            <a:lvl1pPr marL="0" indent="0">
              <a:buFont typeface="Arial" panose="020B0604020202020204" pitchFamily="34" charset="0"/>
              <a:buNone/>
              <a:defRPr b="0" i="0"/>
            </a:lvl1pPr>
          </a:lstStyle>
          <a:p>
            <a:r>
              <a:rPr lang="en-MY" b="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Click to edit header</a:t>
            </a:r>
          </a:p>
        </p:txBody>
      </p:sp>
      <p:sp>
        <p:nvSpPr>
          <p:cNvPr id="2" name="Title 1">
            <a:extLst>
              <a:ext uri="{FF2B5EF4-FFF2-40B4-BE49-F238E27FC236}">
                <a16:creationId xmlns:a16="http://schemas.microsoft.com/office/drawing/2014/main" id="{655398FE-4498-6549-A58E-9B0FBC27B18D}"/>
              </a:ext>
            </a:extLst>
          </p:cNvPr>
          <p:cNvSpPr>
            <a:spLocks noGrp="1"/>
          </p:cNvSpPr>
          <p:nvPr>
            <p:ph type="title" hasCustomPrompt="1"/>
          </p:nvPr>
        </p:nvSpPr>
        <p:spPr>
          <a:xfrm>
            <a:off x="1055109" y="681037"/>
            <a:ext cx="7728164" cy="551415"/>
          </a:xfrm>
        </p:spPr>
        <p:txBody>
          <a:bodyPr/>
          <a:lstStyle/>
          <a:p>
            <a:r>
              <a:rPr lang="en-GB" dirty="0"/>
              <a:t>Click to edit title</a:t>
            </a:r>
            <a:endParaRPr lang="en-US" dirty="0"/>
          </a:p>
        </p:txBody>
      </p:sp>
      <p:sp>
        <p:nvSpPr>
          <p:cNvPr id="4" name="Date Placeholder 3">
            <a:extLst>
              <a:ext uri="{FF2B5EF4-FFF2-40B4-BE49-F238E27FC236}">
                <a16:creationId xmlns:a16="http://schemas.microsoft.com/office/drawing/2014/main" id="{CFFEFC05-C662-9543-BDE6-EEAC2E206CDE}"/>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5" name="Footer Placeholder 4">
            <a:extLst>
              <a:ext uri="{FF2B5EF4-FFF2-40B4-BE49-F238E27FC236}">
                <a16:creationId xmlns:a16="http://schemas.microsoft.com/office/drawing/2014/main" id="{E57E6A7D-E752-794A-B240-B7AC57ECE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70470-E306-3E4B-A677-0A495EA95C93}"/>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8" name="Picture 7">
            <a:extLst>
              <a:ext uri="{FF2B5EF4-FFF2-40B4-BE49-F238E27FC236}">
                <a16:creationId xmlns:a16="http://schemas.microsoft.com/office/drawing/2014/main" id="{46977D94-4B80-C14A-9FB4-9FDDDED4B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12" name="Text Placeholder 11">
            <a:extLst>
              <a:ext uri="{FF2B5EF4-FFF2-40B4-BE49-F238E27FC236}">
                <a16:creationId xmlns:a16="http://schemas.microsoft.com/office/drawing/2014/main" id="{233ACD29-5E74-824C-84F3-F739817D6E26}"/>
              </a:ext>
            </a:extLst>
          </p:cNvPr>
          <p:cNvSpPr>
            <a:spLocks noGrp="1"/>
          </p:cNvSpPr>
          <p:nvPr>
            <p:ph type="body" sz="quarter" idx="13" hasCustomPrompt="1"/>
          </p:nvPr>
        </p:nvSpPr>
        <p:spPr>
          <a:xfrm>
            <a:off x="1055688" y="1265238"/>
            <a:ext cx="5040312" cy="431800"/>
          </a:xfrm>
        </p:spPr>
        <p:txBody>
          <a:bodyPr>
            <a:normAutofit/>
          </a:bodyPr>
          <a:lstStyle>
            <a:lvl1pPr marL="0" indent="0">
              <a:buNone/>
              <a:defRPr sz="2000">
                <a:solidFill>
                  <a:srgbClr val="001871"/>
                </a:solidFill>
              </a:defRPr>
            </a:lvl1pPr>
          </a:lstStyle>
          <a:p>
            <a:pPr lvl="0"/>
            <a:r>
              <a:rPr lang="en-US" dirty="0"/>
              <a:t>Click to edit subtitle</a:t>
            </a:r>
          </a:p>
        </p:txBody>
      </p:sp>
      <p:sp>
        <p:nvSpPr>
          <p:cNvPr id="22" name="Text Placeholder 21">
            <a:extLst>
              <a:ext uri="{FF2B5EF4-FFF2-40B4-BE49-F238E27FC236}">
                <a16:creationId xmlns:a16="http://schemas.microsoft.com/office/drawing/2014/main" id="{255EDC61-DA69-3742-BF1B-AE182AE9FAF2}"/>
              </a:ext>
            </a:extLst>
          </p:cNvPr>
          <p:cNvSpPr>
            <a:spLocks noGrp="1"/>
          </p:cNvSpPr>
          <p:nvPr>
            <p:ph type="body" sz="quarter" idx="16" hasCustomPrompt="1"/>
          </p:nvPr>
        </p:nvSpPr>
        <p:spPr>
          <a:xfrm>
            <a:off x="1055688" y="2559050"/>
            <a:ext cx="4572000" cy="3332163"/>
          </a:xfrm>
        </p:spPr>
        <p:txBody>
          <a:bodyPr/>
          <a:lstStyle>
            <a:lvl1pPr marL="285750" indent="-285750">
              <a:buFont typeface="Arial" panose="020B0604020202020204" pitchFamily="34" charset="0"/>
              <a:buChar char="•"/>
              <a:defRPr/>
            </a:lvl1pPr>
          </a:lstStyle>
          <a:p>
            <a:pPr lvl="0"/>
            <a:r>
              <a:rPr lang="en-US" dirty="0"/>
              <a:t>Click to add copy</a:t>
            </a:r>
          </a:p>
        </p:txBody>
      </p:sp>
      <p:sp>
        <p:nvSpPr>
          <p:cNvPr id="23" name="Text Placeholder 15">
            <a:extLst>
              <a:ext uri="{FF2B5EF4-FFF2-40B4-BE49-F238E27FC236}">
                <a16:creationId xmlns:a16="http://schemas.microsoft.com/office/drawing/2014/main" id="{000B836D-319E-5546-B144-E024B6BF2DEE}"/>
              </a:ext>
            </a:extLst>
          </p:cNvPr>
          <p:cNvSpPr>
            <a:spLocks noGrp="1"/>
          </p:cNvSpPr>
          <p:nvPr>
            <p:ph type="body" sz="quarter" idx="17" hasCustomPrompt="1"/>
          </p:nvPr>
        </p:nvSpPr>
        <p:spPr>
          <a:xfrm>
            <a:off x="6191055" y="2008188"/>
            <a:ext cx="4572000" cy="365125"/>
          </a:xfrm>
        </p:spPr>
        <p:txBody>
          <a:bodyPr/>
          <a:lstStyle>
            <a:lvl1pPr marL="0" indent="0">
              <a:buFont typeface="Arial" panose="020B0604020202020204" pitchFamily="34" charset="0"/>
              <a:buNone/>
              <a:defRPr b="0" i="0"/>
            </a:lvl1pPr>
          </a:lstStyle>
          <a:p>
            <a:r>
              <a:rPr lang="en-MY" b="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Click to edit header</a:t>
            </a:r>
          </a:p>
        </p:txBody>
      </p:sp>
      <p:sp>
        <p:nvSpPr>
          <p:cNvPr id="24" name="Text Placeholder 21">
            <a:extLst>
              <a:ext uri="{FF2B5EF4-FFF2-40B4-BE49-F238E27FC236}">
                <a16:creationId xmlns:a16="http://schemas.microsoft.com/office/drawing/2014/main" id="{B5D91231-DE62-F24D-B8CB-A1C34226A77E}"/>
              </a:ext>
            </a:extLst>
          </p:cNvPr>
          <p:cNvSpPr>
            <a:spLocks noGrp="1"/>
          </p:cNvSpPr>
          <p:nvPr>
            <p:ph type="body" sz="quarter" idx="18" hasCustomPrompt="1"/>
          </p:nvPr>
        </p:nvSpPr>
        <p:spPr>
          <a:xfrm>
            <a:off x="6191055" y="2559050"/>
            <a:ext cx="4572000" cy="3332163"/>
          </a:xfrm>
        </p:spPr>
        <p:txBody>
          <a:bodyPr/>
          <a:lstStyle>
            <a:lvl1pPr marL="285750" indent="-285750">
              <a:buFont typeface="Arial" panose="020B0604020202020204" pitchFamily="34" charset="0"/>
              <a:buChar char="•"/>
              <a:defRPr/>
            </a:lvl1pPr>
          </a:lstStyle>
          <a:p>
            <a:pPr lvl="0"/>
            <a:r>
              <a:rPr lang="en-US" dirty="0"/>
              <a:t>Click to add copy</a:t>
            </a:r>
          </a:p>
        </p:txBody>
      </p:sp>
    </p:spTree>
    <p:extLst>
      <p:ext uri="{BB962C8B-B14F-4D97-AF65-F5344CB8AC3E}">
        <p14:creationId xmlns:p14="http://schemas.microsoft.com/office/powerpoint/2010/main" val="305886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DE8F1-4393-484D-942E-C0AD0B0C3557}"/>
              </a:ext>
            </a:extLst>
          </p:cNvPr>
          <p:cNvSpPr/>
          <p:nvPr userDrawn="1"/>
        </p:nvSpPr>
        <p:spPr>
          <a:xfrm>
            <a:off x="0" y="0"/>
            <a:ext cx="12192000" cy="6927574"/>
          </a:xfrm>
          <a:prstGeom prst="rect">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6705552A-97D6-0F4B-9556-6B9CEF9BC074}"/>
              </a:ext>
            </a:extLst>
          </p:cNvPr>
          <p:cNvSpPr>
            <a:spLocks noGrp="1"/>
          </p:cNvSpPr>
          <p:nvPr>
            <p:ph type="body" sz="quarter" idx="13" hasCustomPrompt="1"/>
          </p:nvPr>
        </p:nvSpPr>
        <p:spPr>
          <a:xfrm>
            <a:off x="9211313" y="4295893"/>
            <a:ext cx="2306786" cy="2492375"/>
          </a:xfrm>
        </p:spPr>
        <p:txBody>
          <a:bodyPr>
            <a:normAutofit/>
          </a:bodyPr>
          <a:lstStyle>
            <a:lvl1pPr marL="0" indent="0">
              <a:buNone/>
              <a:defRPr sz="15000" b="1">
                <a:solidFill>
                  <a:schemeClr val="bg1"/>
                </a:solidFill>
              </a:defRPr>
            </a:lvl1pPr>
          </a:lstStyle>
          <a:p>
            <a:pPr lvl="0"/>
            <a:r>
              <a:rPr lang="en-GB" dirty="0"/>
              <a:t>02</a:t>
            </a:r>
            <a:endParaRPr lang="en-US" dirty="0"/>
          </a:p>
        </p:txBody>
      </p:sp>
      <p:sp>
        <p:nvSpPr>
          <p:cNvPr id="11" name="Subtitle 2">
            <a:extLst>
              <a:ext uri="{FF2B5EF4-FFF2-40B4-BE49-F238E27FC236}">
                <a16:creationId xmlns:a16="http://schemas.microsoft.com/office/drawing/2014/main" id="{F5260078-B373-544E-A864-ED0519B89A57}"/>
              </a:ext>
            </a:extLst>
          </p:cNvPr>
          <p:cNvSpPr>
            <a:spLocks noGrp="1"/>
          </p:cNvSpPr>
          <p:nvPr>
            <p:ph type="subTitle" idx="1" hasCustomPrompt="1"/>
          </p:nvPr>
        </p:nvSpPr>
        <p:spPr>
          <a:xfrm>
            <a:off x="731521" y="1422841"/>
            <a:ext cx="3907748" cy="40011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2" name="Title 1">
            <a:extLst>
              <a:ext uri="{FF2B5EF4-FFF2-40B4-BE49-F238E27FC236}">
                <a16:creationId xmlns:a16="http://schemas.microsoft.com/office/drawing/2014/main" id="{EE1591E7-01B1-4642-9A92-A6A30CD5D69D}"/>
              </a:ext>
            </a:extLst>
          </p:cNvPr>
          <p:cNvSpPr>
            <a:spLocks noGrp="1"/>
          </p:cNvSpPr>
          <p:nvPr>
            <p:ph type="title" hasCustomPrompt="1"/>
          </p:nvPr>
        </p:nvSpPr>
        <p:spPr>
          <a:xfrm>
            <a:off x="731521" y="689762"/>
            <a:ext cx="10515600" cy="733079"/>
          </a:xfrm>
        </p:spPr>
        <p:txBody>
          <a:bodyPr/>
          <a:lstStyle>
            <a:lvl1pPr>
              <a:defRPr>
                <a:solidFill>
                  <a:schemeClr val="bg1"/>
                </a:solidFill>
              </a:defRPr>
            </a:lvl1pPr>
          </a:lstStyle>
          <a:p>
            <a:r>
              <a:rPr lang="en-GB" dirty="0"/>
              <a:t>Click to add section title</a:t>
            </a:r>
            <a:endParaRPr lang="en-US" dirty="0"/>
          </a:p>
        </p:txBody>
      </p:sp>
      <p:sp>
        <p:nvSpPr>
          <p:cNvPr id="3" name="Date Placeholder 2">
            <a:extLst>
              <a:ext uri="{FF2B5EF4-FFF2-40B4-BE49-F238E27FC236}">
                <a16:creationId xmlns:a16="http://schemas.microsoft.com/office/drawing/2014/main" id="{86437365-AA18-5E4C-B86C-59A45CB94D61}"/>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4" name="Footer Placeholder 3">
            <a:extLst>
              <a:ext uri="{FF2B5EF4-FFF2-40B4-BE49-F238E27FC236}">
                <a16:creationId xmlns:a16="http://schemas.microsoft.com/office/drawing/2014/main" id="{3A40F509-2965-2E48-8558-497224486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60279A-735C-D043-9C40-72C584953FB2}"/>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9" name="Picture 8">
            <a:extLst>
              <a:ext uri="{FF2B5EF4-FFF2-40B4-BE49-F238E27FC236}">
                <a16:creationId xmlns:a16="http://schemas.microsoft.com/office/drawing/2014/main" id="{05354E94-5CBD-DC41-BA7D-B45A0BF6F357}"/>
              </a:ext>
            </a:extLst>
          </p:cNvPr>
          <p:cNvPicPr>
            <a:picLocks noChangeAspect="1"/>
          </p:cNvPicPr>
          <p:nvPr userDrawn="1"/>
        </p:nvPicPr>
        <p:blipFill>
          <a:blip r:embed="rId2">
            <a:alphaModFix amt="43000"/>
          </a:blip>
          <a:stretch>
            <a:fillRect/>
          </a:stretch>
        </p:blipFill>
        <p:spPr>
          <a:xfrm>
            <a:off x="16910" y="69574"/>
            <a:ext cx="12175090" cy="6858000"/>
          </a:xfrm>
          <a:prstGeom prst="rect">
            <a:avLst/>
          </a:prstGeom>
          <a:effectLst>
            <a:outerShdw blurRad="50800" dist="50800" sx="1000" sy="1000" algn="ctr" rotWithShape="0">
              <a:srgbClr val="000000"/>
            </a:outerShdw>
          </a:effectLst>
        </p:spPr>
      </p:pic>
    </p:spTree>
    <p:extLst>
      <p:ext uri="{BB962C8B-B14F-4D97-AF65-F5344CB8AC3E}">
        <p14:creationId xmlns:p14="http://schemas.microsoft.com/office/powerpoint/2010/main" val="983936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E83A-7139-F247-97F1-43DA7BF2E5BE}"/>
              </a:ext>
            </a:extLst>
          </p:cNvPr>
          <p:cNvSpPr>
            <a:spLocks noGrp="1"/>
          </p:cNvSpPr>
          <p:nvPr>
            <p:ph type="title" hasCustomPrompt="1"/>
          </p:nvPr>
        </p:nvSpPr>
        <p:spPr>
          <a:xfrm>
            <a:off x="1090896" y="746442"/>
            <a:ext cx="3594226" cy="1549456"/>
          </a:xfrm>
        </p:spPr>
        <p:txBody>
          <a:bodyPr/>
          <a:lstStyle/>
          <a:p>
            <a:r>
              <a:rPr lang="en-GB" sz="3200" b="1" dirty="0">
                <a:solidFill>
                  <a:srgbClr val="001871"/>
                </a:solidFill>
                <a:latin typeface="Helvetica Neue"/>
              </a:rPr>
              <a:t>CLICK TO ADD HEADER TITLE</a:t>
            </a:r>
            <a:endParaRPr lang="en-US" dirty="0"/>
          </a:p>
        </p:txBody>
      </p:sp>
      <p:sp>
        <p:nvSpPr>
          <p:cNvPr id="4" name="Date Placeholder 3">
            <a:extLst>
              <a:ext uri="{FF2B5EF4-FFF2-40B4-BE49-F238E27FC236}">
                <a16:creationId xmlns:a16="http://schemas.microsoft.com/office/drawing/2014/main" id="{2CFBDF66-9063-B64A-87C5-999033DB8483}"/>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5" name="Footer Placeholder 4">
            <a:extLst>
              <a:ext uri="{FF2B5EF4-FFF2-40B4-BE49-F238E27FC236}">
                <a16:creationId xmlns:a16="http://schemas.microsoft.com/office/drawing/2014/main" id="{0CD788C5-4B27-564B-8BD5-C4A6A0CC4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732C1-1A85-E24A-8F38-6A533D0B5477}"/>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7" name="Picture 6">
            <a:extLst>
              <a:ext uri="{FF2B5EF4-FFF2-40B4-BE49-F238E27FC236}">
                <a16:creationId xmlns:a16="http://schemas.microsoft.com/office/drawing/2014/main" id="{D0DCEF1E-8B0D-604F-ADA3-2BDA00DE4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8" name="Rectangle 7">
            <a:extLst>
              <a:ext uri="{FF2B5EF4-FFF2-40B4-BE49-F238E27FC236}">
                <a16:creationId xmlns:a16="http://schemas.microsoft.com/office/drawing/2014/main" id="{7719D997-E7C0-B140-AAE8-87F25D8A9D7B}"/>
              </a:ext>
            </a:extLst>
          </p:cNvPr>
          <p:cNvSpPr/>
          <p:nvPr userDrawn="1"/>
        </p:nvSpPr>
        <p:spPr>
          <a:xfrm>
            <a:off x="0" y="746441"/>
            <a:ext cx="757238" cy="6111559"/>
          </a:xfrm>
          <a:prstGeom prst="rect">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98B6924F-9393-8246-86E5-58E0DA3AF84F}"/>
              </a:ext>
            </a:extLst>
          </p:cNvPr>
          <p:cNvSpPr>
            <a:spLocks noGrp="1"/>
          </p:cNvSpPr>
          <p:nvPr>
            <p:ph type="body" sz="quarter" idx="14" hasCustomPrompt="1"/>
          </p:nvPr>
        </p:nvSpPr>
        <p:spPr>
          <a:xfrm>
            <a:off x="1081186" y="2381948"/>
            <a:ext cx="2941637" cy="355280"/>
          </a:xfrm>
        </p:spPr>
        <p:txBody>
          <a:bodyPr>
            <a:normAutofit/>
          </a:bodyPr>
          <a:lstStyle>
            <a:lvl1pPr marL="0" indent="0">
              <a:lnSpc>
                <a:spcPct val="100000"/>
              </a:lnSpc>
              <a:buNone/>
              <a:defRPr sz="2000">
                <a:solidFill>
                  <a:srgbClr val="001871"/>
                </a:solidFill>
              </a:defRPr>
            </a:lvl1pPr>
          </a:lstStyle>
          <a:p>
            <a:pPr lvl="0"/>
            <a:r>
              <a:rPr lang="en-US" dirty="0"/>
              <a:t>Click to subtitle</a:t>
            </a:r>
          </a:p>
        </p:txBody>
      </p:sp>
      <p:sp>
        <p:nvSpPr>
          <p:cNvPr id="15" name="Text Placeholder 15">
            <a:extLst>
              <a:ext uri="{FF2B5EF4-FFF2-40B4-BE49-F238E27FC236}">
                <a16:creationId xmlns:a16="http://schemas.microsoft.com/office/drawing/2014/main" id="{6FB5F607-3E5E-704F-96BD-59F2657F8395}"/>
              </a:ext>
            </a:extLst>
          </p:cNvPr>
          <p:cNvSpPr>
            <a:spLocks noGrp="1"/>
          </p:cNvSpPr>
          <p:nvPr>
            <p:ph type="body" sz="quarter" idx="15" hasCustomPrompt="1"/>
          </p:nvPr>
        </p:nvSpPr>
        <p:spPr>
          <a:xfrm>
            <a:off x="4977586" y="1989453"/>
            <a:ext cx="5712409" cy="4071937"/>
          </a:xfrm>
        </p:spPr>
        <p:txBody>
          <a:bodyPr/>
          <a:lstStyle>
            <a:lvl1pPr marL="285750" indent="-285750">
              <a:buFont typeface="Arial" panose="020B0604020202020204" pitchFamily="34" charset="0"/>
              <a:buChar char="•"/>
              <a:defRPr/>
            </a:lvl1pPr>
          </a:lstStyle>
          <a:p>
            <a:pPr lvl="0"/>
            <a:r>
              <a:rPr lang="en-US" dirty="0"/>
              <a:t>Click to add copy</a:t>
            </a:r>
          </a:p>
        </p:txBody>
      </p:sp>
      <p:sp>
        <p:nvSpPr>
          <p:cNvPr id="19" name="Text Placeholder 18">
            <a:extLst>
              <a:ext uri="{FF2B5EF4-FFF2-40B4-BE49-F238E27FC236}">
                <a16:creationId xmlns:a16="http://schemas.microsoft.com/office/drawing/2014/main" id="{06DA5193-9C4F-3B4A-8437-38181479FD02}"/>
              </a:ext>
            </a:extLst>
          </p:cNvPr>
          <p:cNvSpPr>
            <a:spLocks noGrp="1"/>
          </p:cNvSpPr>
          <p:nvPr>
            <p:ph type="body" sz="quarter" idx="16" hasCustomPrompt="1"/>
          </p:nvPr>
        </p:nvSpPr>
        <p:spPr>
          <a:xfrm>
            <a:off x="5215221" y="1205766"/>
            <a:ext cx="2318760" cy="424138"/>
          </a:xfrm>
        </p:spPr>
        <p:txBody>
          <a:bodyPr>
            <a:normAutofit/>
          </a:bodyPr>
          <a:lstStyle>
            <a:lvl1pPr marL="0" indent="0">
              <a:buNone/>
              <a:defRPr sz="2000" b="1"/>
            </a:lvl1pPr>
          </a:lstStyle>
          <a:p>
            <a:pPr lvl="0"/>
            <a:r>
              <a:rPr lang="en-US" dirty="0"/>
              <a:t>Click to header</a:t>
            </a:r>
          </a:p>
        </p:txBody>
      </p:sp>
    </p:spTree>
    <p:extLst>
      <p:ext uri="{BB962C8B-B14F-4D97-AF65-F5344CB8AC3E}">
        <p14:creationId xmlns:p14="http://schemas.microsoft.com/office/powerpoint/2010/main" val="9575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DD86CA8-48F4-0B47-B966-BAA47D94F301}"/>
              </a:ext>
            </a:extLst>
          </p:cNvPr>
          <p:cNvPicPr>
            <a:picLocks noChangeAspect="1"/>
          </p:cNvPicPr>
          <p:nvPr userDrawn="1"/>
        </p:nvPicPr>
        <p:blipFill>
          <a:blip r:embed="rId2">
            <a:alphaModFix amt="20000"/>
          </a:blip>
          <a:stretch>
            <a:fillRect/>
          </a:stretch>
        </p:blipFill>
        <p:spPr>
          <a:xfrm rot="2401332">
            <a:off x="6813743" y="1646675"/>
            <a:ext cx="4611460" cy="4471719"/>
          </a:xfrm>
          <a:prstGeom prst="rect">
            <a:avLst/>
          </a:prstGeom>
        </p:spPr>
      </p:pic>
      <p:sp>
        <p:nvSpPr>
          <p:cNvPr id="2" name="Title 1">
            <a:extLst>
              <a:ext uri="{FF2B5EF4-FFF2-40B4-BE49-F238E27FC236}">
                <a16:creationId xmlns:a16="http://schemas.microsoft.com/office/drawing/2014/main" id="{D6229768-0CB3-2746-AA31-377FC683CBD3}"/>
              </a:ext>
            </a:extLst>
          </p:cNvPr>
          <p:cNvSpPr>
            <a:spLocks noGrp="1"/>
          </p:cNvSpPr>
          <p:nvPr>
            <p:ph type="title" hasCustomPrompt="1"/>
          </p:nvPr>
        </p:nvSpPr>
        <p:spPr>
          <a:xfrm>
            <a:off x="1448831" y="1853127"/>
            <a:ext cx="4132511" cy="573644"/>
          </a:xfrm>
        </p:spPr>
        <p:txBody>
          <a:bodyPr anchor="b">
            <a:normAutofit/>
          </a:bodyPr>
          <a:lstStyle>
            <a:lvl1pPr>
              <a:defRPr sz="3200"/>
            </a:lvl1pPr>
          </a:lstStyle>
          <a:p>
            <a:r>
              <a:rPr lang="en-GB" dirty="0"/>
              <a:t>Click to add header</a:t>
            </a:r>
            <a:endParaRPr lang="en-US" dirty="0"/>
          </a:p>
        </p:txBody>
      </p:sp>
      <p:sp>
        <p:nvSpPr>
          <p:cNvPr id="3" name="Text Placeholder 2">
            <a:extLst>
              <a:ext uri="{FF2B5EF4-FFF2-40B4-BE49-F238E27FC236}">
                <a16:creationId xmlns:a16="http://schemas.microsoft.com/office/drawing/2014/main" id="{BD1E143E-37EA-7444-B19C-71F9356092EA}"/>
              </a:ext>
            </a:extLst>
          </p:cNvPr>
          <p:cNvSpPr>
            <a:spLocks noGrp="1"/>
          </p:cNvSpPr>
          <p:nvPr>
            <p:ph type="body" idx="1" hasCustomPrompt="1"/>
          </p:nvPr>
        </p:nvSpPr>
        <p:spPr>
          <a:xfrm>
            <a:off x="1448829" y="2593883"/>
            <a:ext cx="4132513" cy="2779395"/>
          </a:xfrm>
        </p:spPr>
        <p:txBody>
          <a:bodyPr>
            <a:normAutofit/>
          </a:bodyPr>
          <a:lstStyle>
            <a:lvl1pPr marL="0" indent="0">
              <a:buNone/>
              <a:defRPr sz="1800">
                <a:solidFill>
                  <a:srgbClr val="0018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copy</a:t>
            </a:r>
          </a:p>
        </p:txBody>
      </p:sp>
      <p:sp>
        <p:nvSpPr>
          <p:cNvPr id="4" name="Date Placeholder 3">
            <a:extLst>
              <a:ext uri="{FF2B5EF4-FFF2-40B4-BE49-F238E27FC236}">
                <a16:creationId xmlns:a16="http://schemas.microsoft.com/office/drawing/2014/main" id="{4531CCA0-25AE-0748-8683-0B5906A98A0F}"/>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5" name="Footer Placeholder 4">
            <a:extLst>
              <a:ext uri="{FF2B5EF4-FFF2-40B4-BE49-F238E27FC236}">
                <a16:creationId xmlns:a16="http://schemas.microsoft.com/office/drawing/2014/main" id="{FB5D10D7-AF3E-8746-BADC-E0546DFE0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4DB03-E64E-F54B-97DB-BD7ABD4CC32D}"/>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10" name="Picture 9">
            <a:extLst>
              <a:ext uri="{FF2B5EF4-FFF2-40B4-BE49-F238E27FC236}">
                <a16:creationId xmlns:a16="http://schemas.microsoft.com/office/drawing/2014/main" id="{11C6439B-AF0C-4E44-AA17-B72FE0D813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23" name="Picture Placeholder 22">
            <a:extLst>
              <a:ext uri="{FF2B5EF4-FFF2-40B4-BE49-F238E27FC236}">
                <a16:creationId xmlns:a16="http://schemas.microsoft.com/office/drawing/2014/main" id="{501AD468-FD5A-9D47-B19E-72DA7F009258}"/>
              </a:ext>
            </a:extLst>
          </p:cNvPr>
          <p:cNvSpPr>
            <a:spLocks noGrp="1"/>
          </p:cNvSpPr>
          <p:nvPr>
            <p:ph type="pic" sz="quarter" idx="13"/>
          </p:nvPr>
        </p:nvSpPr>
        <p:spPr>
          <a:xfrm>
            <a:off x="6610659" y="1787757"/>
            <a:ext cx="3636963" cy="3656708"/>
          </a:xfrm>
          <a:custGeom>
            <a:avLst/>
            <a:gdLst>
              <a:gd name="connsiteX0" fmla="*/ 1828354 w 3636963"/>
              <a:gd name="connsiteY0" fmla="*/ 0 h 3656708"/>
              <a:gd name="connsiteX1" fmla="*/ 3619562 w 3636963"/>
              <a:gd name="connsiteY1" fmla="*/ 1459877 h 3656708"/>
              <a:gd name="connsiteX2" fmla="*/ 3636963 w 3636963"/>
              <a:gd name="connsiteY2" fmla="*/ 1573892 h 3656708"/>
              <a:gd name="connsiteX3" fmla="*/ 3636963 w 3636963"/>
              <a:gd name="connsiteY3" fmla="*/ 2082817 h 3656708"/>
              <a:gd name="connsiteX4" fmla="*/ 3619562 w 3636963"/>
              <a:gd name="connsiteY4" fmla="*/ 2196831 h 3656708"/>
              <a:gd name="connsiteX5" fmla="*/ 1828354 w 3636963"/>
              <a:gd name="connsiteY5" fmla="*/ 3656708 h 3656708"/>
              <a:gd name="connsiteX6" fmla="*/ 0 w 3636963"/>
              <a:gd name="connsiteY6" fmla="*/ 1828354 h 3656708"/>
              <a:gd name="connsiteX7" fmla="*/ 1828354 w 3636963"/>
              <a:gd name="connsiteY7" fmla="*/ 0 h 365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6963" h="3656708">
                <a:moveTo>
                  <a:pt x="1828354" y="0"/>
                </a:moveTo>
                <a:cubicBezTo>
                  <a:pt x="2711905" y="0"/>
                  <a:pt x="3449075" y="626727"/>
                  <a:pt x="3619562" y="1459877"/>
                </a:cubicBezTo>
                <a:lnTo>
                  <a:pt x="3636963" y="1573892"/>
                </a:lnTo>
                <a:lnTo>
                  <a:pt x="3636963" y="2082817"/>
                </a:lnTo>
                <a:lnTo>
                  <a:pt x="3619562" y="2196831"/>
                </a:lnTo>
                <a:cubicBezTo>
                  <a:pt x="3449075" y="3029981"/>
                  <a:pt x="2711905" y="3656708"/>
                  <a:pt x="1828354" y="3656708"/>
                </a:cubicBezTo>
                <a:cubicBezTo>
                  <a:pt x="818582" y="3656708"/>
                  <a:pt x="0" y="2838126"/>
                  <a:pt x="0" y="1828354"/>
                </a:cubicBezTo>
                <a:cubicBezTo>
                  <a:pt x="0" y="818582"/>
                  <a:pt x="818582" y="0"/>
                  <a:pt x="1828354" y="0"/>
                </a:cubicBezTo>
                <a:close/>
              </a:path>
            </a:pathLst>
          </a:custGeom>
        </p:spPr>
        <p:txBody>
          <a:bodyPr wrap="square">
            <a:noAutofit/>
          </a:bodyPr>
          <a:lstStyle/>
          <a:p>
            <a:endParaRPr lang="en-US" dirty="0"/>
          </a:p>
        </p:txBody>
      </p:sp>
      <p:sp>
        <p:nvSpPr>
          <p:cNvPr id="58" name="Picture Placeholder 57">
            <a:extLst>
              <a:ext uri="{FF2B5EF4-FFF2-40B4-BE49-F238E27FC236}">
                <a16:creationId xmlns:a16="http://schemas.microsoft.com/office/drawing/2014/main" id="{F96B2066-136A-8845-83B7-9607F49FAB96}"/>
              </a:ext>
            </a:extLst>
          </p:cNvPr>
          <p:cNvSpPr>
            <a:spLocks noGrp="1"/>
          </p:cNvSpPr>
          <p:nvPr>
            <p:ph type="pic" sz="quarter" idx="23"/>
          </p:nvPr>
        </p:nvSpPr>
        <p:spPr>
          <a:xfrm>
            <a:off x="5915909" y="1504341"/>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dirty="0"/>
          </a:p>
        </p:txBody>
      </p:sp>
      <p:sp>
        <p:nvSpPr>
          <p:cNvPr id="39" name="Text Placeholder 38">
            <a:extLst>
              <a:ext uri="{FF2B5EF4-FFF2-40B4-BE49-F238E27FC236}">
                <a16:creationId xmlns:a16="http://schemas.microsoft.com/office/drawing/2014/main" id="{C7D18D76-51E4-F048-94CB-1419720B6E80}"/>
              </a:ext>
            </a:extLst>
          </p:cNvPr>
          <p:cNvSpPr>
            <a:spLocks noGrp="1"/>
          </p:cNvSpPr>
          <p:nvPr>
            <p:ph type="body" sz="quarter" idx="14" hasCustomPrompt="1"/>
          </p:nvPr>
        </p:nvSpPr>
        <p:spPr>
          <a:xfrm>
            <a:off x="6120915" y="1985525"/>
            <a:ext cx="1109444" cy="608358"/>
          </a:xfrm>
        </p:spPr>
        <p:txBody>
          <a:bodyPr>
            <a:normAutofit/>
          </a:bodyPr>
          <a:lstStyle>
            <a:lvl1pPr marL="0" indent="0">
              <a:buNone/>
              <a:defRPr sz="1400">
                <a:solidFill>
                  <a:schemeClr val="bg1"/>
                </a:solidFill>
              </a:defRPr>
            </a:lvl1pPr>
          </a:lstStyle>
          <a:p>
            <a:pPr lvl="0"/>
            <a:r>
              <a:rPr lang="en-US" dirty="0"/>
              <a:t>Click to add text</a:t>
            </a:r>
          </a:p>
        </p:txBody>
      </p:sp>
      <p:sp>
        <p:nvSpPr>
          <p:cNvPr id="60" name="Picture Placeholder 59">
            <a:extLst>
              <a:ext uri="{FF2B5EF4-FFF2-40B4-BE49-F238E27FC236}">
                <a16:creationId xmlns:a16="http://schemas.microsoft.com/office/drawing/2014/main" id="{6FDFFB4C-97F2-974B-B0C1-41F62F0ACA6D}"/>
              </a:ext>
            </a:extLst>
          </p:cNvPr>
          <p:cNvSpPr>
            <a:spLocks noGrp="1"/>
          </p:cNvSpPr>
          <p:nvPr>
            <p:ph type="pic" sz="quarter" idx="24"/>
          </p:nvPr>
        </p:nvSpPr>
        <p:spPr>
          <a:xfrm>
            <a:off x="9180159" y="1483849"/>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dirty="0"/>
          </a:p>
        </p:txBody>
      </p:sp>
      <p:sp>
        <p:nvSpPr>
          <p:cNvPr id="41" name="Text Placeholder 38">
            <a:extLst>
              <a:ext uri="{FF2B5EF4-FFF2-40B4-BE49-F238E27FC236}">
                <a16:creationId xmlns:a16="http://schemas.microsoft.com/office/drawing/2014/main" id="{B54B2F49-D845-4E4A-AD48-8C2FA1B42E4C}"/>
              </a:ext>
            </a:extLst>
          </p:cNvPr>
          <p:cNvSpPr>
            <a:spLocks noGrp="1"/>
          </p:cNvSpPr>
          <p:nvPr>
            <p:ph type="body" sz="quarter" idx="16" hasCustomPrompt="1"/>
          </p:nvPr>
        </p:nvSpPr>
        <p:spPr>
          <a:xfrm>
            <a:off x="9408754" y="1974240"/>
            <a:ext cx="1109444" cy="608358"/>
          </a:xfrm>
        </p:spPr>
        <p:txBody>
          <a:bodyPr>
            <a:normAutofit/>
          </a:bodyPr>
          <a:lstStyle>
            <a:lvl1pPr marL="0" indent="0">
              <a:buNone/>
              <a:defRPr sz="1400">
                <a:solidFill>
                  <a:schemeClr val="bg1"/>
                </a:solidFill>
              </a:defRPr>
            </a:lvl1pPr>
          </a:lstStyle>
          <a:p>
            <a:pPr lvl="0"/>
            <a:r>
              <a:rPr lang="en-US" dirty="0"/>
              <a:t>Click to add text</a:t>
            </a:r>
          </a:p>
        </p:txBody>
      </p:sp>
      <p:sp>
        <p:nvSpPr>
          <p:cNvPr id="61" name="Picture Placeholder 60">
            <a:extLst>
              <a:ext uri="{FF2B5EF4-FFF2-40B4-BE49-F238E27FC236}">
                <a16:creationId xmlns:a16="http://schemas.microsoft.com/office/drawing/2014/main" id="{25FBAC40-5B0A-774B-9CB6-76231FD5E1CE}"/>
              </a:ext>
            </a:extLst>
          </p:cNvPr>
          <p:cNvSpPr>
            <a:spLocks noGrp="1"/>
          </p:cNvSpPr>
          <p:nvPr>
            <p:ph type="pic" sz="quarter" idx="25"/>
          </p:nvPr>
        </p:nvSpPr>
        <p:spPr>
          <a:xfrm>
            <a:off x="6235092" y="4631559"/>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dirty="0"/>
          </a:p>
        </p:txBody>
      </p:sp>
      <p:sp>
        <p:nvSpPr>
          <p:cNvPr id="62" name="Picture Placeholder 61">
            <a:extLst>
              <a:ext uri="{FF2B5EF4-FFF2-40B4-BE49-F238E27FC236}">
                <a16:creationId xmlns:a16="http://schemas.microsoft.com/office/drawing/2014/main" id="{12917D4C-C3EA-EB4B-B280-9F78081A3B61}"/>
              </a:ext>
            </a:extLst>
          </p:cNvPr>
          <p:cNvSpPr>
            <a:spLocks noGrp="1"/>
          </p:cNvSpPr>
          <p:nvPr>
            <p:ph type="pic" sz="quarter" idx="26"/>
          </p:nvPr>
        </p:nvSpPr>
        <p:spPr>
          <a:xfrm>
            <a:off x="9355167" y="4326422"/>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a:p>
        </p:txBody>
      </p:sp>
      <p:sp>
        <p:nvSpPr>
          <p:cNvPr id="40" name="Text Placeholder 38">
            <a:extLst>
              <a:ext uri="{FF2B5EF4-FFF2-40B4-BE49-F238E27FC236}">
                <a16:creationId xmlns:a16="http://schemas.microsoft.com/office/drawing/2014/main" id="{961E66CA-1BAF-544F-9C64-EC209AF9D4A2}"/>
              </a:ext>
            </a:extLst>
          </p:cNvPr>
          <p:cNvSpPr>
            <a:spLocks noGrp="1"/>
          </p:cNvSpPr>
          <p:nvPr>
            <p:ph type="body" sz="quarter" idx="15" hasCustomPrompt="1"/>
          </p:nvPr>
        </p:nvSpPr>
        <p:spPr>
          <a:xfrm>
            <a:off x="6436543" y="5125139"/>
            <a:ext cx="1109444" cy="608358"/>
          </a:xfrm>
        </p:spPr>
        <p:txBody>
          <a:bodyPr>
            <a:normAutofit/>
          </a:bodyPr>
          <a:lstStyle>
            <a:lvl1pPr marL="0" indent="0">
              <a:buNone/>
              <a:defRPr sz="1400">
                <a:solidFill>
                  <a:schemeClr val="bg1"/>
                </a:solidFill>
              </a:defRPr>
            </a:lvl1pPr>
          </a:lstStyle>
          <a:p>
            <a:pPr lvl="0"/>
            <a:r>
              <a:rPr lang="en-US" dirty="0"/>
              <a:t>Click to add text</a:t>
            </a:r>
          </a:p>
        </p:txBody>
      </p:sp>
      <p:sp>
        <p:nvSpPr>
          <p:cNvPr id="42" name="Text Placeholder 38">
            <a:extLst>
              <a:ext uri="{FF2B5EF4-FFF2-40B4-BE49-F238E27FC236}">
                <a16:creationId xmlns:a16="http://schemas.microsoft.com/office/drawing/2014/main" id="{4E7648F6-6C0F-2342-9ACD-C3332D40FBA7}"/>
              </a:ext>
            </a:extLst>
          </p:cNvPr>
          <p:cNvSpPr>
            <a:spLocks noGrp="1"/>
          </p:cNvSpPr>
          <p:nvPr>
            <p:ph type="body" sz="quarter" idx="17" hasCustomPrompt="1"/>
          </p:nvPr>
        </p:nvSpPr>
        <p:spPr>
          <a:xfrm>
            <a:off x="9573142" y="4804655"/>
            <a:ext cx="1109444" cy="608358"/>
          </a:xfrm>
        </p:spPr>
        <p:txBody>
          <a:bodyPr>
            <a:normAutofit/>
          </a:bodyPr>
          <a:lstStyle>
            <a:lvl1pPr marL="0" indent="0">
              <a:buNone/>
              <a:defRPr sz="1400">
                <a:solidFill>
                  <a:schemeClr val="bg1"/>
                </a:solidFill>
              </a:defRPr>
            </a:lvl1pPr>
          </a:lstStyle>
          <a:p>
            <a:pPr lvl="0"/>
            <a:r>
              <a:rPr lang="en-US" dirty="0"/>
              <a:t>Click to add text</a:t>
            </a:r>
          </a:p>
        </p:txBody>
      </p:sp>
    </p:spTree>
    <p:extLst>
      <p:ext uri="{BB962C8B-B14F-4D97-AF65-F5344CB8AC3E}">
        <p14:creationId xmlns:p14="http://schemas.microsoft.com/office/powerpoint/2010/main" val="1961304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Ima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DD86CA8-48F4-0B47-B966-BAA47D94F301}"/>
              </a:ext>
            </a:extLst>
          </p:cNvPr>
          <p:cNvPicPr>
            <a:picLocks noChangeAspect="1"/>
          </p:cNvPicPr>
          <p:nvPr userDrawn="1"/>
        </p:nvPicPr>
        <p:blipFill>
          <a:blip r:embed="rId2">
            <a:alphaModFix amt="20000"/>
          </a:blip>
          <a:stretch>
            <a:fillRect/>
          </a:stretch>
        </p:blipFill>
        <p:spPr>
          <a:xfrm rot="2401332">
            <a:off x="7203732" y="1590836"/>
            <a:ext cx="4611460" cy="4471719"/>
          </a:xfrm>
          <a:prstGeom prst="rect">
            <a:avLst/>
          </a:prstGeom>
        </p:spPr>
      </p:pic>
      <p:sp>
        <p:nvSpPr>
          <p:cNvPr id="2" name="Title 1">
            <a:extLst>
              <a:ext uri="{FF2B5EF4-FFF2-40B4-BE49-F238E27FC236}">
                <a16:creationId xmlns:a16="http://schemas.microsoft.com/office/drawing/2014/main" id="{D6229768-0CB3-2746-AA31-377FC683CBD3}"/>
              </a:ext>
            </a:extLst>
          </p:cNvPr>
          <p:cNvSpPr>
            <a:spLocks noGrp="1"/>
          </p:cNvSpPr>
          <p:nvPr>
            <p:ph type="title" hasCustomPrompt="1"/>
          </p:nvPr>
        </p:nvSpPr>
        <p:spPr>
          <a:xfrm>
            <a:off x="1448831" y="1853127"/>
            <a:ext cx="4132511" cy="573644"/>
          </a:xfrm>
        </p:spPr>
        <p:txBody>
          <a:bodyPr anchor="b">
            <a:normAutofit/>
          </a:bodyPr>
          <a:lstStyle>
            <a:lvl1pPr>
              <a:defRPr sz="3200"/>
            </a:lvl1pPr>
          </a:lstStyle>
          <a:p>
            <a:r>
              <a:rPr lang="en-GB" dirty="0"/>
              <a:t>Click to add header</a:t>
            </a:r>
            <a:endParaRPr lang="en-US" dirty="0"/>
          </a:p>
        </p:txBody>
      </p:sp>
      <p:sp>
        <p:nvSpPr>
          <p:cNvPr id="3" name="Text Placeholder 2">
            <a:extLst>
              <a:ext uri="{FF2B5EF4-FFF2-40B4-BE49-F238E27FC236}">
                <a16:creationId xmlns:a16="http://schemas.microsoft.com/office/drawing/2014/main" id="{BD1E143E-37EA-7444-B19C-71F9356092EA}"/>
              </a:ext>
            </a:extLst>
          </p:cNvPr>
          <p:cNvSpPr>
            <a:spLocks noGrp="1"/>
          </p:cNvSpPr>
          <p:nvPr>
            <p:ph type="body" idx="1" hasCustomPrompt="1"/>
          </p:nvPr>
        </p:nvSpPr>
        <p:spPr>
          <a:xfrm>
            <a:off x="1448829" y="2593883"/>
            <a:ext cx="4132513" cy="2779395"/>
          </a:xfrm>
        </p:spPr>
        <p:txBody>
          <a:bodyPr>
            <a:normAutofit/>
          </a:bodyPr>
          <a:lstStyle>
            <a:lvl1pPr marL="0" indent="0">
              <a:buNone/>
              <a:defRPr sz="1800">
                <a:solidFill>
                  <a:srgbClr val="0018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copy</a:t>
            </a:r>
          </a:p>
        </p:txBody>
      </p:sp>
      <p:sp>
        <p:nvSpPr>
          <p:cNvPr id="4" name="Date Placeholder 3">
            <a:extLst>
              <a:ext uri="{FF2B5EF4-FFF2-40B4-BE49-F238E27FC236}">
                <a16:creationId xmlns:a16="http://schemas.microsoft.com/office/drawing/2014/main" id="{4531CCA0-25AE-0748-8683-0B5906A98A0F}"/>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5" name="Footer Placeholder 4">
            <a:extLst>
              <a:ext uri="{FF2B5EF4-FFF2-40B4-BE49-F238E27FC236}">
                <a16:creationId xmlns:a16="http://schemas.microsoft.com/office/drawing/2014/main" id="{FB5D10D7-AF3E-8746-BADC-E0546DFE0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4DB03-E64E-F54B-97DB-BD7ABD4CC32D}"/>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10" name="Picture 9">
            <a:extLst>
              <a:ext uri="{FF2B5EF4-FFF2-40B4-BE49-F238E27FC236}">
                <a16:creationId xmlns:a16="http://schemas.microsoft.com/office/drawing/2014/main" id="{11C6439B-AF0C-4E44-AA17-B72FE0D813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Tree>
    <p:extLst>
      <p:ext uri="{BB962C8B-B14F-4D97-AF65-F5344CB8AC3E}">
        <p14:creationId xmlns:p14="http://schemas.microsoft.com/office/powerpoint/2010/main" val="2707945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Multiple Imag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C3A511F-923A-544C-967A-18935FA7974E}"/>
              </a:ext>
            </a:extLst>
          </p:cNvPr>
          <p:cNvSpPr>
            <a:spLocks noGrp="1"/>
          </p:cNvSpPr>
          <p:nvPr>
            <p:ph type="title" hasCustomPrompt="1"/>
          </p:nvPr>
        </p:nvSpPr>
        <p:spPr>
          <a:xfrm>
            <a:off x="1055109" y="647820"/>
            <a:ext cx="4132511" cy="573644"/>
          </a:xfrm>
        </p:spPr>
        <p:txBody>
          <a:bodyPr anchor="b">
            <a:normAutofit/>
          </a:bodyPr>
          <a:lstStyle>
            <a:lvl1pPr>
              <a:defRPr sz="3200"/>
            </a:lvl1pPr>
          </a:lstStyle>
          <a:p>
            <a:r>
              <a:rPr lang="en-GB" dirty="0"/>
              <a:t>Click to edit header</a:t>
            </a:r>
            <a:endParaRPr lang="en-US" dirty="0"/>
          </a:p>
        </p:txBody>
      </p:sp>
      <p:sp>
        <p:nvSpPr>
          <p:cNvPr id="4" name="Date Placeholder 3">
            <a:extLst>
              <a:ext uri="{FF2B5EF4-FFF2-40B4-BE49-F238E27FC236}">
                <a16:creationId xmlns:a16="http://schemas.microsoft.com/office/drawing/2014/main" id="{D2DDA3D3-57D5-FD45-B1F6-8B4EB9A55C62}"/>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5" name="Footer Placeholder 4">
            <a:extLst>
              <a:ext uri="{FF2B5EF4-FFF2-40B4-BE49-F238E27FC236}">
                <a16:creationId xmlns:a16="http://schemas.microsoft.com/office/drawing/2014/main" id="{8C5BE1CB-30B6-6041-987B-94EE88856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B3479-D64D-FB4C-82E1-59DB5BFA8833}"/>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7" name="Rectangle 6">
            <a:extLst>
              <a:ext uri="{FF2B5EF4-FFF2-40B4-BE49-F238E27FC236}">
                <a16:creationId xmlns:a16="http://schemas.microsoft.com/office/drawing/2014/main" id="{194999FC-A7B2-594F-A44A-C8014A2FD34C}"/>
              </a:ext>
            </a:extLst>
          </p:cNvPr>
          <p:cNvSpPr/>
          <p:nvPr userDrawn="1"/>
        </p:nvSpPr>
        <p:spPr>
          <a:xfrm>
            <a:off x="0" y="3028951"/>
            <a:ext cx="8243888" cy="3829050"/>
          </a:xfrm>
          <a:prstGeom prst="rect">
            <a:avLst/>
          </a:prstGeom>
          <a:solidFill>
            <a:srgbClr val="005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D77D3F6-2C28-204F-A333-056C1E322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13" name="Picture Placeholder 12">
            <a:extLst>
              <a:ext uri="{FF2B5EF4-FFF2-40B4-BE49-F238E27FC236}">
                <a16:creationId xmlns:a16="http://schemas.microsoft.com/office/drawing/2014/main" id="{D21DE492-E265-244E-B53C-4F8A43FD0468}"/>
              </a:ext>
            </a:extLst>
          </p:cNvPr>
          <p:cNvSpPr>
            <a:spLocks noGrp="1"/>
          </p:cNvSpPr>
          <p:nvPr>
            <p:ph type="pic" sz="quarter" idx="13"/>
          </p:nvPr>
        </p:nvSpPr>
        <p:spPr>
          <a:xfrm>
            <a:off x="965200" y="1838325"/>
            <a:ext cx="2459038" cy="3649663"/>
          </a:xfrm>
        </p:spPr>
        <p:txBody>
          <a:bodyPr/>
          <a:lstStyle/>
          <a:p>
            <a:endParaRPr lang="en-US"/>
          </a:p>
        </p:txBody>
      </p:sp>
      <p:sp>
        <p:nvSpPr>
          <p:cNvPr id="22" name="Text Placeholder 21">
            <a:extLst>
              <a:ext uri="{FF2B5EF4-FFF2-40B4-BE49-F238E27FC236}">
                <a16:creationId xmlns:a16="http://schemas.microsoft.com/office/drawing/2014/main" id="{3DD348C8-3731-2747-8B21-1B4D2A5BB746}"/>
              </a:ext>
            </a:extLst>
          </p:cNvPr>
          <p:cNvSpPr>
            <a:spLocks noGrp="1"/>
          </p:cNvSpPr>
          <p:nvPr>
            <p:ph type="body" sz="quarter" idx="16" hasCustomPrompt="1"/>
          </p:nvPr>
        </p:nvSpPr>
        <p:spPr>
          <a:xfrm>
            <a:off x="9201150" y="2724150"/>
            <a:ext cx="2506663" cy="2865438"/>
          </a:xfrm>
        </p:spPr>
        <p:txBody>
          <a:bodyPr/>
          <a:lstStyle>
            <a:lvl1pPr marL="0" indent="0">
              <a:buNone/>
              <a:defRPr>
                <a:solidFill>
                  <a:srgbClr val="58595B"/>
                </a:solidFill>
              </a:defRPr>
            </a:lvl1pPr>
          </a:lstStyle>
          <a:p>
            <a:pPr lvl="0"/>
            <a:r>
              <a:rPr lang="en-US" dirty="0"/>
              <a:t>Click to add copy</a:t>
            </a:r>
          </a:p>
        </p:txBody>
      </p:sp>
      <p:sp>
        <p:nvSpPr>
          <p:cNvPr id="17" name="Picture Placeholder 16">
            <a:extLst>
              <a:ext uri="{FF2B5EF4-FFF2-40B4-BE49-F238E27FC236}">
                <a16:creationId xmlns:a16="http://schemas.microsoft.com/office/drawing/2014/main" id="{A1DF7C2C-D5D0-8743-8B9C-9E7A9D770656}"/>
              </a:ext>
            </a:extLst>
          </p:cNvPr>
          <p:cNvSpPr>
            <a:spLocks noGrp="1"/>
          </p:cNvSpPr>
          <p:nvPr>
            <p:ph type="pic" sz="quarter" idx="15"/>
          </p:nvPr>
        </p:nvSpPr>
        <p:spPr>
          <a:xfrm>
            <a:off x="6307138" y="1838325"/>
            <a:ext cx="2460625" cy="3619500"/>
          </a:xfrm>
        </p:spPr>
        <p:txBody>
          <a:bodyPr/>
          <a:lstStyle/>
          <a:p>
            <a:endParaRPr lang="en-US"/>
          </a:p>
        </p:txBody>
      </p:sp>
      <p:sp>
        <p:nvSpPr>
          <p:cNvPr id="15" name="Picture Placeholder 14">
            <a:extLst>
              <a:ext uri="{FF2B5EF4-FFF2-40B4-BE49-F238E27FC236}">
                <a16:creationId xmlns:a16="http://schemas.microsoft.com/office/drawing/2014/main" id="{9484BD16-1B71-E747-8A14-0DA54C9E9EDB}"/>
              </a:ext>
            </a:extLst>
          </p:cNvPr>
          <p:cNvSpPr>
            <a:spLocks noGrp="1"/>
          </p:cNvSpPr>
          <p:nvPr>
            <p:ph type="pic" sz="quarter" idx="14"/>
          </p:nvPr>
        </p:nvSpPr>
        <p:spPr>
          <a:xfrm>
            <a:off x="3635375" y="1838325"/>
            <a:ext cx="2460625" cy="3619500"/>
          </a:xfrm>
        </p:spPr>
        <p:txBody>
          <a:bodyPr/>
          <a:lstStyle/>
          <a:p>
            <a:endParaRPr lang="en-US"/>
          </a:p>
        </p:txBody>
      </p:sp>
    </p:spTree>
    <p:extLst>
      <p:ext uri="{BB962C8B-B14F-4D97-AF65-F5344CB8AC3E}">
        <p14:creationId xmlns:p14="http://schemas.microsoft.com/office/powerpoint/2010/main" val="101725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3EAE76-408D-EC49-A93B-E30C55F36E04}"/>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3" name="Footer Placeholder 2">
            <a:extLst>
              <a:ext uri="{FF2B5EF4-FFF2-40B4-BE49-F238E27FC236}">
                <a16:creationId xmlns:a16="http://schemas.microsoft.com/office/drawing/2014/main" id="{EF87FA41-DC5D-FB40-AFC1-CDEF2EF0DE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6F814-8151-7943-9A37-947BD1EC51C8}"/>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5" name="Title 1">
            <a:extLst>
              <a:ext uri="{FF2B5EF4-FFF2-40B4-BE49-F238E27FC236}">
                <a16:creationId xmlns:a16="http://schemas.microsoft.com/office/drawing/2014/main" id="{118BC1A3-98AC-1943-B5B9-D5DD24C9A48D}"/>
              </a:ext>
            </a:extLst>
          </p:cNvPr>
          <p:cNvSpPr>
            <a:spLocks noGrp="1"/>
          </p:cNvSpPr>
          <p:nvPr>
            <p:ph type="title" hasCustomPrompt="1"/>
          </p:nvPr>
        </p:nvSpPr>
        <p:spPr>
          <a:xfrm>
            <a:off x="1055109" y="681037"/>
            <a:ext cx="6231811" cy="551415"/>
          </a:xfrm>
        </p:spPr>
        <p:txBody>
          <a:bodyPr/>
          <a:lstStyle/>
          <a:p>
            <a:r>
              <a:rPr lang="en-GB" dirty="0"/>
              <a:t>Click to edit header</a:t>
            </a:r>
            <a:endParaRPr lang="en-US" dirty="0"/>
          </a:p>
        </p:txBody>
      </p:sp>
      <p:sp>
        <p:nvSpPr>
          <p:cNvPr id="6" name="Text Placeholder 11">
            <a:extLst>
              <a:ext uri="{FF2B5EF4-FFF2-40B4-BE49-F238E27FC236}">
                <a16:creationId xmlns:a16="http://schemas.microsoft.com/office/drawing/2014/main" id="{FF914BE4-DC8E-5D49-9E60-78E4EAEDD0C5}"/>
              </a:ext>
            </a:extLst>
          </p:cNvPr>
          <p:cNvSpPr>
            <a:spLocks noGrp="1"/>
          </p:cNvSpPr>
          <p:nvPr>
            <p:ph type="body" sz="quarter" idx="13" hasCustomPrompt="1"/>
          </p:nvPr>
        </p:nvSpPr>
        <p:spPr>
          <a:xfrm>
            <a:off x="1055688" y="1265238"/>
            <a:ext cx="5040312" cy="431800"/>
          </a:xfrm>
        </p:spPr>
        <p:txBody>
          <a:bodyPr>
            <a:normAutofit/>
          </a:bodyPr>
          <a:lstStyle>
            <a:lvl1pPr marL="0" indent="0">
              <a:buNone/>
              <a:defRPr sz="2000">
                <a:solidFill>
                  <a:srgbClr val="001871"/>
                </a:solidFill>
              </a:defRPr>
            </a:lvl1pPr>
          </a:lstStyle>
          <a:p>
            <a:pPr lvl="0"/>
            <a:r>
              <a:rPr lang="en-US" dirty="0"/>
              <a:t>Click to edit subtitle</a:t>
            </a:r>
          </a:p>
        </p:txBody>
      </p:sp>
      <p:pic>
        <p:nvPicPr>
          <p:cNvPr id="7" name="Picture 6">
            <a:extLst>
              <a:ext uri="{FF2B5EF4-FFF2-40B4-BE49-F238E27FC236}">
                <a16:creationId xmlns:a16="http://schemas.microsoft.com/office/drawing/2014/main" id="{E071E7FD-2790-0F41-AD47-7CE9497FD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9" name="Chart Placeholder 8">
            <a:extLst>
              <a:ext uri="{FF2B5EF4-FFF2-40B4-BE49-F238E27FC236}">
                <a16:creationId xmlns:a16="http://schemas.microsoft.com/office/drawing/2014/main" id="{91A72C2D-1ED5-5844-BFF6-8672D1BDE7B3}"/>
              </a:ext>
            </a:extLst>
          </p:cNvPr>
          <p:cNvSpPr>
            <a:spLocks noGrp="1"/>
          </p:cNvSpPr>
          <p:nvPr>
            <p:ph type="chart" sz="quarter" idx="14"/>
          </p:nvPr>
        </p:nvSpPr>
        <p:spPr>
          <a:xfrm>
            <a:off x="6946900" y="1905000"/>
            <a:ext cx="4102100" cy="3854450"/>
          </a:xfrm>
        </p:spPr>
        <p:txBody>
          <a:bodyPr/>
          <a:lstStyle/>
          <a:p>
            <a:endParaRPr lang="en-US"/>
          </a:p>
        </p:txBody>
      </p:sp>
      <p:sp>
        <p:nvSpPr>
          <p:cNvPr id="12" name="Text Placeholder 11">
            <a:extLst>
              <a:ext uri="{FF2B5EF4-FFF2-40B4-BE49-F238E27FC236}">
                <a16:creationId xmlns:a16="http://schemas.microsoft.com/office/drawing/2014/main" id="{5A3C7737-14B1-A740-AFEA-FEE74A69F463}"/>
              </a:ext>
            </a:extLst>
          </p:cNvPr>
          <p:cNvSpPr>
            <a:spLocks noGrp="1"/>
          </p:cNvSpPr>
          <p:nvPr>
            <p:ph type="body" sz="quarter" idx="15" hasCustomPrompt="1"/>
          </p:nvPr>
        </p:nvSpPr>
        <p:spPr>
          <a:xfrm>
            <a:off x="1055688" y="2422525"/>
            <a:ext cx="5213350" cy="3667125"/>
          </a:xfrm>
        </p:spPr>
        <p:txBody>
          <a:bodyPr/>
          <a:lstStyle>
            <a:lvl1pPr marL="0" indent="0">
              <a:buNone/>
              <a:defRPr>
                <a:solidFill>
                  <a:srgbClr val="58595B"/>
                </a:solidFill>
              </a:defRPr>
            </a:lvl1pPr>
          </a:lstStyle>
          <a:p>
            <a:pPr lvl="0"/>
            <a:r>
              <a:rPr lang="en-US" dirty="0"/>
              <a:t>Click to add text</a:t>
            </a:r>
          </a:p>
        </p:txBody>
      </p:sp>
    </p:spTree>
    <p:extLst>
      <p:ext uri="{BB962C8B-B14F-4D97-AF65-F5344CB8AC3E}">
        <p14:creationId xmlns:p14="http://schemas.microsoft.com/office/powerpoint/2010/main" val="2306134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Topic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1C890F9-7F98-FB4B-942E-0FE6FAD71B7A}"/>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6" name="Footer Placeholder 5">
            <a:extLst>
              <a:ext uri="{FF2B5EF4-FFF2-40B4-BE49-F238E27FC236}">
                <a16:creationId xmlns:a16="http://schemas.microsoft.com/office/drawing/2014/main" id="{361DFB8B-3469-3940-87D7-C34B2BCB6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701FD-A61C-B241-8187-C4FD9DA40E3E}"/>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8" name="Text Placeholder 18">
            <a:extLst>
              <a:ext uri="{FF2B5EF4-FFF2-40B4-BE49-F238E27FC236}">
                <a16:creationId xmlns:a16="http://schemas.microsoft.com/office/drawing/2014/main" id="{06507596-AE6E-3F42-89FF-30D4A923F0F2}"/>
              </a:ext>
            </a:extLst>
          </p:cNvPr>
          <p:cNvSpPr>
            <a:spLocks noGrp="1"/>
          </p:cNvSpPr>
          <p:nvPr>
            <p:ph type="body" sz="quarter" idx="13" hasCustomPrompt="1"/>
          </p:nvPr>
        </p:nvSpPr>
        <p:spPr>
          <a:xfrm>
            <a:off x="4470617" y="606461"/>
            <a:ext cx="3467100" cy="649979"/>
          </a:xfrm>
        </p:spPr>
        <p:txBody>
          <a:bodyPr>
            <a:noAutofit/>
          </a:bodyPr>
          <a:lstStyle>
            <a:lvl1pPr marL="0" indent="0">
              <a:lnSpc>
                <a:spcPct val="100000"/>
              </a:lnSpc>
              <a:spcBef>
                <a:spcPts val="0"/>
              </a:spcBef>
              <a:buNone/>
              <a:defRPr sz="2000">
                <a:solidFill>
                  <a:srgbClr val="001871"/>
                </a:solidFill>
              </a:defRPr>
            </a:lvl1pPr>
          </a:lstStyle>
          <a:p>
            <a:r>
              <a:rPr lang="en-GB" sz="2000" dirty="0">
                <a:solidFill>
                  <a:srgbClr val="001871"/>
                </a:solidFill>
                <a:latin typeface="Helvetica Neue"/>
              </a:rPr>
              <a:t>Click to add </a:t>
            </a:r>
          </a:p>
          <a:p>
            <a:r>
              <a:rPr lang="en-GB" sz="2000" dirty="0">
                <a:solidFill>
                  <a:srgbClr val="001871"/>
                </a:solidFill>
                <a:latin typeface="Helvetica Neue"/>
                <a:cs typeface="Calibri"/>
              </a:rPr>
              <a:t>copy in here</a:t>
            </a:r>
          </a:p>
          <a:p>
            <a:pPr lvl="0"/>
            <a:endParaRPr lang="en-US" dirty="0"/>
          </a:p>
        </p:txBody>
      </p:sp>
      <p:sp>
        <p:nvSpPr>
          <p:cNvPr id="9" name="Title 1">
            <a:extLst>
              <a:ext uri="{FF2B5EF4-FFF2-40B4-BE49-F238E27FC236}">
                <a16:creationId xmlns:a16="http://schemas.microsoft.com/office/drawing/2014/main" id="{59372889-CCA6-BD40-B715-C96FB4E70628}"/>
              </a:ext>
            </a:extLst>
          </p:cNvPr>
          <p:cNvSpPr>
            <a:spLocks noGrp="1"/>
          </p:cNvSpPr>
          <p:nvPr>
            <p:ph type="title"/>
          </p:nvPr>
        </p:nvSpPr>
        <p:spPr>
          <a:xfrm>
            <a:off x="1053933" y="681924"/>
            <a:ext cx="2808044" cy="536069"/>
          </a:xfrm>
        </p:spPr>
        <p:txBody>
          <a:bodyPr anchor="b"/>
          <a:lstStyle>
            <a:lvl1pPr>
              <a:defRPr sz="3200"/>
            </a:lvl1pPr>
          </a:lstStyle>
          <a:p>
            <a:r>
              <a:rPr lang="en-GB" dirty="0"/>
              <a:t>Click to edit</a:t>
            </a:r>
            <a:endParaRPr lang="en-US" dirty="0"/>
          </a:p>
        </p:txBody>
      </p:sp>
      <p:cxnSp>
        <p:nvCxnSpPr>
          <p:cNvPr id="10" name="Straight Arrow Connector 9">
            <a:extLst>
              <a:ext uri="{FF2B5EF4-FFF2-40B4-BE49-F238E27FC236}">
                <a16:creationId xmlns:a16="http://schemas.microsoft.com/office/drawing/2014/main" id="{E5E420A9-64B1-374D-9468-DC44329F49AC}"/>
              </a:ext>
            </a:extLst>
          </p:cNvPr>
          <p:cNvCxnSpPr/>
          <p:nvPr userDrawn="1"/>
        </p:nvCxnSpPr>
        <p:spPr>
          <a:xfrm>
            <a:off x="4083478" y="670782"/>
            <a:ext cx="9297" cy="649979"/>
          </a:xfrm>
          <a:prstGeom prst="straightConnector1">
            <a:avLst/>
          </a:prstGeom>
          <a:ln w="28575">
            <a:solidFill>
              <a:srgbClr val="00187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4B8CC9A-7EE8-BA46-A0F8-8079F9401D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grpSp>
        <p:nvGrpSpPr>
          <p:cNvPr id="12" name="Group 11">
            <a:extLst>
              <a:ext uri="{FF2B5EF4-FFF2-40B4-BE49-F238E27FC236}">
                <a16:creationId xmlns:a16="http://schemas.microsoft.com/office/drawing/2014/main" id="{9581E825-600C-CF45-B418-17A41AD8F51A}"/>
              </a:ext>
            </a:extLst>
          </p:cNvPr>
          <p:cNvGrpSpPr/>
          <p:nvPr userDrawn="1"/>
        </p:nvGrpSpPr>
        <p:grpSpPr>
          <a:xfrm>
            <a:off x="999957" y="1805940"/>
            <a:ext cx="2998904" cy="4252360"/>
            <a:chOff x="999957" y="1805940"/>
            <a:chExt cx="2998904" cy="4252360"/>
          </a:xfrm>
        </p:grpSpPr>
        <p:sp>
          <p:nvSpPr>
            <p:cNvPr id="13" name="Rectangle 12">
              <a:extLst>
                <a:ext uri="{FF2B5EF4-FFF2-40B4-BE49-F238E27FC236}">
                  <a16:creationId xmlns:a16="http://schemas.microsoft.com/office/drawing/2014/main" id="{2C5A9D5B-5B12-7D40-B08D-75F10B10883B}"/>
                </a:ext>
              </a:extLst>
            </p:cNvPr>
            <p:cNvSpPr/>
            <p:nvPr/>
          </p:nvSpPr>
          <p:spPr>
            <a:xfrm>
              <a:off x="1003128" y="2713120"/>
              <a:ext cx="2995733" cy="334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Diagonal Corners Rounded 11">
              <a:extLst>
                <a:ext uri="{FF2B5EF4-FFF2-40B4-BE49-F238E27FC236}">
                  <a16:creationId xmlns:a16="http://schemas.microsoft.com/office/drawing/2014/main" id="{6FCBE7A9-2FF8-724A-98BE-21E62AA33103}"/>
                </a:ext>
              </a:extLst>
            </p:cNvPr>
            <p:cNvSpPr/>
            <p:nvPr/>
          </p:nvSpPr>
          <p:spPr>
            <a:xfrm>
              <a:off x="999957" y="1805940"/>
              <a:ext cx="2998904" cy="922020"/>
            </a:xfrm>
            <a:prstGeom prst="round2DiagRect">
              <a:avLst>
                <a:gd name="adj1" fmla="val 41460"/>
                <a:gd name="adj2" fmla="val 0"/>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a16="http://schemas.microsoft.com/office/drawing/2014/main" id="{59099581-C7E9-0A4B-AE95-CF9A42A56CDA}"/>
              </a:ext>
            </a:extLst>
          </p:cNvPr>
          <p:cNvGrpSpPr/>
          <p:nvPr userDrawn="1"/>
        </p:nvGrpSpPr>
        <p:grpSpPr>
          <a:xfrm>
            <a:off x="4599719" y="2059475"/>
            <a:ext cx="2995733" cy="3998825"/>
            <a:chOff x="1003128" y="2059475"/>
            <a:chExt cx="2995733" cy="3998825"/>
          </a:xfrm>
        </p:grpSpPr>
        <p:sp>
          <p:nvSpPr>
            <p:cNvPr id="18" name="Rectangle 17">
              <a:extLst>
                <a:ext uri="{FF2B5EF4-FFF2-40B4-BE49-F238E27FC236}">
                  <a16:creationId xmlns:a16="http://schemas.microsoft.com/office/drawing/2014/main" id="{BCDB21B5-D8FF-F643-8DD4-A503E995227D}"/>
                </a:ext>
              </a:extLst>
            </p:cNvPr>
            <p:cNvSpPr/>
            <p:nvPr/>
          </p:nvSpPr>
          <p:spPr>
            <a:xfrm>
              <a:off x="1003128" y="2713120"/>
              <a:ext cx="2995733" cy="334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6DE858C-AD3A-C740-B80A-43635EEBC098}"/>
                </a:ext>
              </a:extLst>
            </p:cNvPr>
            <p:cNvSpPr txBox="1"/>
            <p:nvPr/>
          </p:nvSpPr>
          <p:spPr>
            <a:xfrm>
              <a:off x="1549668" y="2059475"/>
              <a:ext cx="18426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FFFFFF"/>
                  </a:solidFill>
                  <a:latin typeface="Helvetica Neue"/>
                </a:rPr>
                <a:t>Lorem ipsum</a:t>
              </a:r>
              <a:endParaRPr lang="en-US" sz="2000" dirty="0">
                <a:solidFill>
                  <a:srgbClr val="FFFFFF"/>
                </a:solidFill>
              </a:endParaRPr>
            </a:p>
          </p:txBody>
        </p:sp>
      </p:grpSp>
      <p:grpSp>
        <p:nvGrpSpPr>
          <p:cNvPr id="21" name="Group 20">
            <a:extLst>
              <a:ext uri="{FF2B5EF4-FFF2-40B4-BE49-F238E27FC236}">
                <a16:creationId xmlns:a16="http://schemas.microsoft.com/office/drawing/2014/main" id="{1899A38C-009C-404B-885F-BA5D1A291819}"/>
              </a:ext>
            </a:extLst>
          </p:cNvPr>
          <p:cNvGrpSpPr/>
          <p:nvPr userDrawn="1"/>
        </p:nvGrpSpPr>
        <p:grpSpPr>
          <a:xfrm>
            <a:off x="8138933" y="2071342"/>
            <a:ext cx="2995733" cy="3998825"/>
            <a:chOff x="1003128" y="2059475"/>
            <a:chExt cx="2995733" cy="3998825"/>
          </a:xfrm>
        </p:grpSpPr>
        <p:sp>
          <p:nvSpPr>
            <p:cNvPr id="22" name="Rectangle 21">
              <a:extLst>
                <a:ext uri="{FF2B5EF4-FFF2-40B4-BE49-F238E27FC236}">
                  <a16:creationId xmlns:a16="http://schemas.microsoft.com/office/drawing/2014/main" id="{E14647D5-3BB4-3B4D-827E-954608DE5E20}"/>
                </a:ext>
              </a:extLst>
            </p:cNvPr>
            <p:cNvSpPr/>
            <p:nvPr/>
          </p:nvSpPr>
          <p:spPr>
            <a:xfrm>
              <a:off x="1003128" y="2713120"/>
              <a:ext cx="2995733" cy="334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2359B34-A2D2-A74F-96E6-CA4370C076DA}"/>
                </a:ext>
              </a:extLst>
            </p:cNvPr>
            <p:cNvSpPr txBox="1"/>
            <p:nvPr/>
          </p:nvSpPr>
          <p:spPr>
            <a:xfrm>
              <a:off x="1568987" y="2059475"/>
              <a:ext cx="18426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FFFFFF"/>
                  </a:solidFill>
                  <a:latin typeface="Helvetica Neue"/>
                </a:rPr>
                <a:t>Lorem ipsum</a:t>
              </a:r>
              <a:endParaRPr lang="en-US" sz="2000" dirty="0">
                <a:solidFill>
                  <a:srgbClr val="FFFFFF"/>
                </a:solidFill>
              </a:endParaRPr>
            </a:p>
          </p:txBody>
        </p:sp>
      </p:grpSp>
      <p:sp>
        <p:nvSpPr>
          <p:cNvPr id="25" name="Rectangle: Diagonal Corners Rounded 11">
            <a:extLst>
              <a:ext uri="{FF2B5EF4-FFF2-40B4-BE49-F238E27FC236}">
                <a16:creationId xmlns:a16="http://schemas.microsoft.com/office/drawing/2014/main" id="{2B0DD349-E265-C94C-8332-15FCBB0AD40C}"/>
              </a:ext>
            </a:extLst>
          </p:cNvPr>
          <p:cNvSpPr/>
          <p:nvPr userDrawn="1"/>
        </p:nvSpPr>
        <p:spPr>
          <a:xfrm>
            <a:off x="4599719" y="1791100"/>
            <a:ext cx="2998904" cy="922020"/>
          </a:xfrm>
          <a:prstGeom prst="round2DiagRect">
            <a:avLst>
              <a:gd name="adj1" fmla="val 41460"/>
              <a:gd name="adj2" fmla="val 0"/>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Diagonal Corners Rounded 11">
            <a:extLst>
              <a:ext uri="{FF2B5EF4-FFF2-40B4-BE49-F238E27FC236}">
                <a16:creationId xmlns:a16="http://schemas.microsoft.com/office/drawing/2014/main" id="{60294606-D3F1-6649-A277-53BADAD41ECA}"/>
              </a:ext>
            </a:extLst>
          </p:cNvPr>
          <p:cNvSpPr/>
          <p:nvPr userDrawn="1"/>
        </p:nvSpPr>
        <p:spPr>
          <a:xfrm>
            <a:off x="8138933" y="1791100"/>
            <a:ext cx="2998904" cy="922020"/>
          </a:xfrm>
          <a:prstGeom prst="round2DiagRect">
            <a:avLst>
              <a:gd name="adj1" fmla="val 41460"/>
              <a:gd name="adj2" fmla="val 0"/>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7">
            <a:extLst>
              <a:ext uri="{FF2B5EF4-FFF2-40B4-BE49-F238E27FC236}">
                <a16:creationId xmlns:a16="http://schemas.microsoft.com/office/drawing/2014/main" id="{D7214C49-81B5-2549-802E-02BEC211A2B4}"/>
              </a:ext>
            </a:extLst>
          </p:cNvPr>
          <p:cNvSpPr>
            <a:spLocks noGrp="1"/>
          </p:cNvSpPr>
          <p:nvPr>
            <p:ph type="body" sz="quarter" idx="14" hasCustomPrompt="1"/>
          </p:nvPr>
        </p:nvSpPr>
        <p:spPr>
          <a:xfrm>
            <a:off x="1396233" y="2109076"/>
            <a:ext cx="2117636" cy="309090"/>
          </a:xfrm>
        </p:spPr>
        <p:txBody>
          <a:bodyPr>
            <a:noAutofit/>
          </a:bodyPr>
          <a:lstStyle>
            <a:lvl1pPr marL="0" indent="0">
              <a:buNone/>
              <a:defRPr sz="2000">
                <a:solidFill>
                  <a:schemeClr val="bg1"/>
                </a:solidFill>
              </a:defRPr>
            </a:lvl1pPr>
          </a:lstStyle>
          <a:p>
            <a:pPr lvl="0"/>
            <a:r>
              <a:rPr lang="en-US" dirty="0"/>
              <a:t>Click to add text</a:t>
            </a:r>
          </a:p>
        </p:txBody>
      </p:sp>
      <p:sp>
        <p:nvSpPr>
          <p:cNvPr id="29" name="Text Placeholder 27">
            <a:extLst>
              <a:ext uri="{FF2B5EF4-FFF2-40B4-BE49-F238E27FC236}">
                <a16:creationId xmlns:a16="http://schemas.microsoft.com/office/drawing/2014/main" id="{30150D4B-130C-D945-86DE-27EF91F8A0C0}"/>
              </a:ext>
            </a:extLst>
          </p:cNvPr>
          <p:cNvSpPr>
            <a:spLocks noGrp="1"/>
          </p:cNvSpPr>
          <p:nvPr>
            <p:ph type="body" sz="quarter" idx="15" hasCustomPrompt="1"/>
          </p:nvPr>
        </p:nvSpPr>
        <p:spPr>
          <a:xfrm>
            <a:off x="5037182" y="2104166"/>
            <a:ext cx="2117636" cy="309090"/>
          </a:xfrm>
        </p:spPr>
        <p:txBody>
          <a:bodyPr>
            <a:noAutofit/>
          </a:bodyPr>
          <a:lstStyle>
            <a:lvl1pPr marL="0" indent="0">
              <a:buNone/>
              <a:defRPr sz="2000">
                <a:solidFill>
                  <a:schemeClr val="bg1"/>
                </a:solidFill>
              </a:defRPr>
            </a:lvl1pPr>
          </a:lstStyle>
          <a:p>
            <a:pPr lvl="0"/>
            <a:r>
              <a:rPr lang="en-US" dirty="0"/>
              <a:t>Click to add text</a:t>
            </a:r>
          </a:p>
        </p:txBody>
      </p:sp>
      <p:sp>
        <p:nvSpPr>
          <p:cNvPr id="30" name="Text Placeholder 27">
            <a:extLst>
              <a:ext uri="{FF2B5EF4-FFF2-40B4-BE49-F238E27FC236}">
                <a16:creationId xmlns:a16="http://schemas.microsoft.com/office/drawing/2014/main" id="{E6D3B970-142B-8446-951B-3B11C1A67942}"/>
              </a:ext>
            </a:extLst>
          </p:cNvPr>
          <p:cNvSpPr>
            <a:spLocks noGrp="1"/>
          </p:cNvSpPr>
          <p:nvPr>
            <p:ph type="body" sz="quarter" idx="16" hasCustomPrompt="1"/>
          </p:nvPr>
        </p:nvSpPr>
        <p:spPr>
          <a:xfrm>
            <a:off x="8567301" y="2097565"/>
            <a:ext cx="2117636" cy="309090"/>
          </a:xfrm>
        </p:spPr>
        <p:txBody>
          <a:bodyPr>
            <a:noAutofit/>
          </a:bodyPr>
          <a:lstStyle>
            <a:lvl1pPr marL="0" indent="0">
              <a:buNone/>
              <a:defRPr sz="2000">
                <a:solidFill>
                  <a:schemeClr val="bg1"/>
                </a:solidFill>
              </a:defRPr>
            </a:lvl1pPr>
          </a:lstStyle>
          <a:p>
            <a:pPr lvl="0"/>
            <a:r>
              <a:rPr lang="en-US" dirty="0"/>
              <a:t>Click to add text</a:t>
            </a:r>
          </a:p>
        </p:txBody>
      </p:sp>
      <p:sp>
        <p:nvSpPr>
          <p:cNvPr id="32" name="Text Placeholder 31">
            <a:extLst>
              <a:ext uri="{FF2B5EF4-FFF2-40B4-BE49-F238E27FC236}">
                <a16:creationId xmlns:a16="http://schemas.microsoft.com/office/drawing/2014/main" id="{E23BAE8F-DF37-D94E-ACC0-1E46FECBE1CE}"/>
              </a:ext>
            </a:extLst>
          </p:cNvPr>
          <p:cNvSpPr>
            <a:spLocks noGrp="1"/>
          </p:cNvSpPr>
          <p:nvPr>
            <p:ph type="body" sz="quarter" idx="17" hasCustomPrompt="1"/>
          </p:nvPr>
        </p:nvSpPr>
        <p:spPr>
          <a:xfrm>
            <a:off x="1300163" y="3105150"/>
            <a:ext cx="2395537" cy="2690813"/>
          </a:xfrm>
        </p:spPr>
        <p:txBody>
          <a:bodyPr>
            <a:normAutofit/>
          </a:bodyPr>
          <a:lstStyle>
            <a:lvl1pPr marL="0" indent="0">
              <a:buNone/>
              <a:defRPr sz="1400">
                <a:solidFill>
                  <a:schemeClr val="tx1">
                    <a:lumMod val="75000"/>
                    <a:lumOff val="25000"/>
                  </a:schemeClr>
                </a:solidFill>
              </a:defRPr>
            </a:lvl1pPr>
          </a:lstStyle>
          <a:p>
            <a:pPr lvl="0"/>
            <a:r>
              <a:rPr lang="en-US" dirty="0"/>
              <a:t>Click to add text</a:t>
            </a:r>
          </a:p>
        </p:txBody>
      </p:sp>
      <p:sp>
        <p:nvSpPr>
          <p:cNvPr id="33" name="Text Placeholder 31">
            <a:extLst>
              <a:ext uri="{FF2B5EF4-FFF2-40B4-BE49-F238E27FC236}">
                <a16:creationId xmlns:a16="http://schemas.microsoft.com/office/drawing/2014/main" id="{DD9AACF9-41CB-2347-9947-0E9922411D64}"/>
              </a:ext>
            </a:extLst>
          </p:cNvPr>
          <p:cNvSpPr>
            <a:spLocks noGrp="1"/>
          </p:cNvSpPr>
          <p:nvPr>
            <p:ph type="body" sz="quarter" idx="18" hasCustomPrompt="1"/>
          </p:nvPr>
        </p:nvSpPr>
        <p:spPr>
          <a:xfrm>
            <a:off x="4898231" y="3105150"/>
            <a:ext cx="2395537" cy="2690813"/>
          </a:xfrm>
        </p:spPr>
        <p:txBody>
          <a:bodyPr>
            <a:normAutofit/>
          </a:bodyPr>
          <a:lstStyle>
            <a:lvl1pPr marL="0" indent="0">
              <a:buNone/>
              <a:defRPr sz="1400">
                <a:solidFill>
                  <a:schemeClr val="tx1">
                    <a:lumMod val="75000"/>
                    <a:lumOff val="25000"/>
                  </a:schemeClr>
                </a:solidFill>
              </a:defRPr>
            </a:lvl1pPr>
          </a:lstStyle>
          <a:p>
            <a:pPr lvl="0"/>
            <a:r>
              <a:rPr lang="en-US" dirty="0"/>
              <a:t>Click to add text</a:t>
            </a:r>
          </a:p>
        </p:txBody>
      </p:sp>
      <p:sp>
        <p:nvSpPr>
          <p:cNvPr id="34" name="Text Placeholder 31">
            <a:extLst>
              <a:ext uri="{FF2B5EF4-FFF2-40B4-BE49-F238E27FC236}">
                <a16:creationId xmlns:a16="http://schemas.microsoft.com/office/drawing/2014/main" id="{775B8955-BB4A-2E48-A44A-E380F9F6CE16}"/>
              </a:ext>
            </a:extLst>
          </p:cNvPr>
          <p:cNvSpPr>
            <a:spLocks noGrp="1"/>
          </p:cNvSpPr>
          <p:nvPr>
            <p:ph type="body" sz="quarter" idx="19" hasCustomPrompt="1"/>
          </p:nvPr>
        </p:nvSpPr>
        <p:spPr>
          <a:xfrm>
            <a:off x="8439030" y="3105150"/>
            <a:ext cx="2395537" cy="2690813"/>
          </a:xfrm>
        </p:spPr>
        <p:txBody>
          <a:bodyPr>
            <a:normAutofit/>
          </a:bodyPr>
          <a:lstStyle>
            <a:lvl1pPr marL="0" indent="0">
              <a:buNone/>
              <a:defRPr sz="1400">
                <a:solidFill>
                  <a:schemeClr val="tx1">
                    <a:lumMod val="75000"/>
                    <a:lumOff val="25000"/>
                  </a:schemeClr>
                </a:solidFill>
              </a:defRPr>
            </a:lvl1pPr>
          </a:lstStyle>
          <a:p>
            <a:pPr lvl="0"/>
            <a:r>
              <a:rPr lang="en-US" dirty="0"/>
              <a:t>Click to add text</a:t>
            </a:r>
          </a:p>
        </p:txBody>
      </p:sp>
    </p:spTree>
    <p:extLst>
      <p:ext uri="{BB962C8B-B14F-4D97-AF65-F5344CB8AC3E}">
        <p14:creationId xmlns:p14="http://schemas.microsoft.com/office/powerpoint/2010/main" val="385578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CBAF512-049C-E144-8ABC-40F6E5766730}"/>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4" name="Footer Placeholder 3">
            <a:extLst>
              <a:ext uri="{FF2B5EF4-FFF2-40B4-BE49-F238E27FC236}">
                <a16:creationId xmlns:a16="http://schemas.microsoft.com/office/drawing/2014/main" id="{338E65E7-003D-334B-9DC6-0ED2B3A046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990413-C0AB-E74D-8230-93A43409D611}"/>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6" name="Picture 5" descr="Shape, circle&#10;&#10;Description automatically generated">
            <a:extLst>
              <a:ext uri="{FF2B5EF4-FFF2-40B4-BE49-F238E27FC236}">
                <a16:creationId xmlns:a16="http://schemas.microsoft.com/office/drawing/2014/main" id="{70766E79-D4E0-A04D-98BA-8BA00067B14F}"/>
              </a:ext>
            </a:extLst>
          </p:cNvPr>
          <p:cNvPicPr>
            <a:picLocks noChangeAspect="1"/>
          </p:cNvPicPr>
          <p:nvPr userDrawn="1"/>
        </p:nvPicPr>
        <p:blipFill>
          <a:blip r:embed="rId2"/>
          <a:stretch>
            <a:fillRect/>
          </a:stretch>
        </p:blipFill>
        <p:spPr>
          <a:xfrm rot="13020000">
            <a:off x="-4396716" y="-156658"/>
            <a:ext cx="7076022" cy="7179795"/>
          </a:xfrm>
          <a:prstGeom prst="rect">
            <a:avLst/>
          </a:prstGeom>
        </p:spPr>
      </p:pic>
      <p:pic>
        <p:nvPicPr>
          <p:cNvPr id="7" name="Picture 6">
            <a:extLst>
              <a:ext uri="{FF2B5EF4-FFF2-40B4-BE49-F238E27FC236}">
                <a16:creationId xmlns:a16="http://schemas.microsoft.com/office/drawing/2014/main" id="{20D76182-4B84-5F41-99A6-44B9F302F0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9" name="TextBox 2">
            <a:extLst>
              <a:ext uri="{FF2B5EF4-FFF2-40B4-BE49-F238E27FC236}">
                <a16:creationId xmlns:a16="http://schemas.microsoft.com/office/drawing/2014/main" id="{18B65299-C31B-234C-A51D-4DA00289400D}"/>
              </a:ext>
            </a:extLst>
          </p:cNvPr>
          <p:cNvSpPr txBox="1"/>
          <p:nvPr userDrawn="1"/>
        </p:nvSpPr>
        <p:spPr>
          <a:xfrm>
            <a:off x="3773229" y="2636938"/>
            <a:ext cx="4316651" cy="184665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800" b="1" dirty="0">
                <a:solidFill>
                  <a:srgbClr val="840416"/>
                </a:solidFill>
                <a:latin typeface="Helvetica Neue"/>
              </a:rPr>
              <a:t>Thank You</a:t>
            </a:r>
          </a:p>
          <a:p>
            <a:r>
              <a:rPr lang="en-GB" sz="4800" b="1" dirty="0" err="1">
                <a:solidFill>
                  <a:srgbClr val="001871"/>
                </a:solidFill>
                <a:latin typeface="Helvetica Neue"/>
              </a:rPr>
              <a:t>Terima</a:t>
            </a:r>
            <a:r>
              <a:rPr lang="en-GB" sz="4800" b="1" dirty="0">
                <a:solidFill>
                  <a:srgbClr val="001871"/>
                </a:solidFill>
                <a:latin typeface="Helvetica Neue"/>
              </a:rPr>
              <a:t> Kasih</a:t>
            </a:r>
            <a:endParaRPr lang="en-US" sz="4800" dirty="0"/>
          </a:p>
          <a:p>
            <a:endParaRPr lang="en-US" dirty="0"/>
          </a:p>
        </p:txBody>
      </p:sp>
    </p:spTree>
    <p:extLst>
      <p:ext uri="{BB962C8B-B14F-4D97-AF65-F5344CB8AC3E}">
        <p14:creationId xmlns:p14="http://schemas.microsoft.com/office/powerpoint/2010/main" val="247963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05E6F0-5A83-42E8-84F9-F37BEE4C5F14}"/>
              </a:ext>
            </a:extLst>
          </p:cNvPr>
          <p:cNvSpPr/>
          <p:nvPr userDrawn="1"/>
        </p:nvSpPr>
        <p:spPr>
          <a:xfrm>
            <a:off x="-31845" y="-45493"/>
            <a:ext cx="12296633" cy="7092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Text Placeholder 15">
            <a:extLst>
              <a:ext uri="{FF2B5EF4-FFF2-40B4-BE49-F238E27FC236}">
                <a16:creationId xmlns:a16="http://schemas.microsoft.com/office/drawing/2014/main" id="{6705552A-97D6-0F4B-9556-6B9CEF9BC074}"/>
              </a:ext>
            </a:extLst>
          </p:cNvPr>
          <p:cNvSpPr>
            <a:spLocks noGrp="1"/>
          </p:cNvSpPr>
          <p:nvPr>
            <p:ph type="body" sz="quarter" idx="13" hasCustomPrompt="1"/>
          </p:nvPr>
        </p:nvSpPr>
        <p:spPr>
          <a:xfrm>
            <a:off x="9211313" y="4295893"/>
            <a:ext cx="2306786" cy="2492375"/>
          </a:xfrm>
        </p:spPr>
        <p:txBody>
          <a:bodyPr>
            <a:normAutofit/>
          </a:bodyPr>
          <a:lstStyle>
            <a:lvl1pPr marL="0" indent="0">
              <a:buNone/>
              <a:defRPr sz="15000" b="1">
                <a:solidFill>
                  <a:schemeClr val="bg1"/>
                </a:solidFill>
              </a:defRPr>
            </a:lvl1pPr>
          </a:lstStyle>
          <a:p>
            <a:pPr lvl="0"/>
            <a:r>
              <a:rPr lang="en-GB" dirty="0"/>
              <a:t>02</a:t>
            </a:r>
            <a:endParaRPr lang="en-US" dirty="0"/>
          </a:p>
        </p:txBody>
      </p:sp>
      <p:sp>
        <p:nvSpPr>
          <p:cNvPr id="11" name="Subtitle 2">
            <a:extLst>
              <a:ext uri="{FF2B5EF4-FFF2-40B4-BE49-F238E27FC236}">
                <a16:creationId xmlns:a16="http://schemas.microsoft.com/office/drawing/2014/main" id="{F5260078-B373-544E-A864-ED0519B89A57}"/>
              </a:ext>
            </a:extLst>
          </p:cNvPr>
          <p:cNvSpPr>
            <a:spLocks noGrp="1"/>
          </p:cNvSpPr>
          <p:nvPr>
            <p:ph type="subTitle" idx="1" hasCustomPrompt="1"/>
          </p:nvPr>
        </p:nvSpPr>
        <p:spPr>
          <a:xfrm>
            <a:off x="731521" y="1422841"/>
            <a:ext cx="3907748" cy="40011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2" name="Title 1">
            <a:extLst>
              <a:ext uri="{FF2B5EF4-FFF2-40B4-BE49-F238E27FC236}">
                <a16:creationId xmlns:a16="http://schemas.microsoft.com/office/drawing/2014/main" id="{EE1591E7-01B1-4642-9A92-A6A30CD5D69D}"/>
              </a:ext>
            </a:extLst>
          </p:cNvPr>
          <p:cNvSpPr>
            <a:spLocks noGrp="1"/>
          </p:cNvSpPr>
          <p:nvPr>
            <p:ph type="title" hasCustomPrompt="1"/>
          </p:nvPr>
        </p:nvSpPr>
        <p:spPr>
          <a:xfrm>
            <a:off x="731521" y="689762"/>
            <a:ext cx="10515600" cy="733079"/>
          </a:xfrm>
        </p:spPr>
        <p:txBody>
          <a:bodyPr/>
          <a:lstStyle>
            <a:lvl1pPr>
              <a:defRPr>
                <a:solidFill>
                  <a:schemeClr val="bg1"/>
                </a:solidFill>
              </a:defRPr>
            </a:lvl1pPr>
          </a:lstStyle>
          <a:p>
            <a:r>
              <a:rPr lang="en-GB" dirty="0"/>
              <a:t>Click to add section title</a:t>
            </a:r>
            <a:endParaRPr lang="en-US" dirty="0"/>
          </a:p>
        </p:txBody>
      </p:sp>
      <p:sp>
        <p:nvSpPr>
          <p:cNvPr id="3" name="Date Placeholder 2">
            <a:extLst>
              <a:ext uri="{FF2B5EF4-FFF2-40B4-BE49-F238E27FC236}">
                <a16:creationId xmlns:a16="http://schemas.microsoft.com/office/drawing/2014/main" id="{86437365-AA18-5E4C-B86C-59A45CB94D61}"/>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4" name="Footer Placeholder 3">
            <a:extLst>
              <a:ext uri="{FF2B5EF4-FFF2-40B4-BE49-F238E27FC236}">
                <a16:creationId xmlns:a16="http://schemas.microsoft.com/office/drawing/2014/main" id="{3A40F509-2965-2E48-8558-497224486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60279A-735C-D043-9C40-72C584953FB2}"/>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9" name="Picture 8">
            <a:extLst>
              <a:ext uri="{FF2B5EF4-FFF2-40B4-BE49-F238E27FC236}">
                <a16:creationId xmlns:a16="http://schemas.microsoft.com/office/drawing/2014/main" id="{05354E94-5CBD-DC41-BA7D-B45A0BF6F357}"/>
              </a:ext>
            </a:extLst>
          </p:cNvPr>
          <p:cNvPicPr>
            <a:picLocks noChangeAspect="1"/>
          </p:cNvPicPr>
          <p:nvPr userDrawn="1"/>
        </p:nvPicPr>
        <p:blipFill>
          <a:blip r:embed="rId2">
            <a:alphaModFix amt="43000"/>
          </a:blip>
          <a:stretch>
            <a:fillRect/>
          </a:stretch>
        </p:blipFill>
        <p:spPr>
          <a:xfrm>
            <a:off x="16910" y="69574"/>
            <a:ext cx="12175090" cy="6858000"/>
          </a:xfrm>
          <a:prstGeom prst="rect">
            <a:avLst/>
          </a:prstGeom>
          <a:effectLst>
            <a:outerShdw blurRad="50800" dist="50800" sx="1000" sy="1000" algn="ctr" rotWithShape="0">
              <a:srgbClr val="000000"/>
            </a:outerShdw>
          </a:effectLst>
        </p:spPr>
      </p:pic>
    </p:spTree>
    <p:extLst>
      <p:ext uri="{BB962C8B-B14F-4D97-AF65-F5344CB8AC3E}">
        <p14:creationId xmlns:p14="http://schemas.microsoft.com/office/powerpoint/2010/main" val="262646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35C5F1-4078-DA45-B382-34B0E4D8A2A9}"/>
              </a:ext>
            </a:extLst>
          </p:cNvPr>
          <p:cNvPicPr>
            <a:picLocks noChangeAspect="1"/>
          </p:cNvPicPr>
          <p:nvPr userDrawn="1"/>
        </p:nvPicPr>
        <p:blipFill>
          <a:blip r:embed="rId2">
            <a:alphaModFix amt="23000"/>
          </a:blip>
          <a:stretch>
            <a:fillRect/>
          </a:stretch>
        </p:blipFill>
        <p:spPr>
          <a:xfrm>
            <a:off x="3699" y="0"/>
            <a:ext cx="12184602" cy="6858000"/>
          </a:xfrm>
          <a:prstGeom prst="rect">
            <a:avLst/>
          </a:prstGeom>
        </p:spPr>
      </p:pic>
      <p:sp>
        <p:nvSpPr>
          <p:cNvPr id="2" name="Title 1">
            <a:extLst>
              <a:ext uri="{FF2B5EF4-FFF2-40B4-BE49-F238E27FC236}">
                <a16:creationId xmlns:a16="http://schemas.microsoft.com/office/drawing/2014/main" id="{39810FA8-0FBE-FC41-9CCA-291D9996F852}"/>
              </a:ext>
            </a:extLst>
          </p:cNvPr>
          <p:cNvSpPr>
            <a:spLocks noGrp="1"/>
          </p:cNvSpPr>
          <p:nvPr>
            <p:ph type="title"/>
          </p:nvPr>
        </p:nvSpPr>
        <p:spPr>
          <a:xfrm>
            <a:off x="1053932" y="681924"/>
            <a:ext cx="2992353" cy="536069"/>
          </a:xfrm>
        </p:spPr>
        <p:txBody>
          <a:bodyPr anchor="b"/>
          <a:lstStyle>
            <a:lvl1pPr>
              <a:defRPr sz="3200"/>
            </a:lvl1pPr>
          </a:lstStyle>
          <a:p>
            <a:r>
              <a:rPr lang="en-GB" dirty="0"/>
              <a:t>Click to edit</a:t>
            </a:r>
            <a:endParaRPr lang="en-US" dirty="0"/>
          </a:p>
        </p:txBody>
      </p:sp>
      <p:sp>
        <p:nvSpPr>
          <p:cNvPr id="5" name="Date Placeholder 4">
            <a:extLst>
              <a:ext uri="{FF2B5EF4-FFF2-40B4-BE49-F238E27FC236}">
                <a16:creationId xmlns:a16="http://schemas.microsoft.com/office/drawing/2014/main" id="{0DB2040F-982A-7E48-8CA5-2A99E138E3AB}"/>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6" name="Footer Placeholder 5">
            <a:extLst>
              <a:ext uri="{FF2B5EF4-FFF2-40B4-BE49-F238E27FC236}">
                <a16:creationId xmlns:a16="http://schemas.microsoft.com/office/drawing/2014/main" id="{EAA03590-F880-5C4B-9FD6-6EF15DD04C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CEAFCF-68A7-5A45-88BA-11E19382036B}"/>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9" name="Picture 8">
            <a:extLst>
              <a:ext uri="{FF2B5EF4-FFF2-40B4-BE49-F238E27FC236}">
                <a16:creationId xmlns:a16="http://schemas.microsoft.com/office/drawing/2014/main" id="{1B4FC4B3-0F5A-4B4B-9EBD-053247C132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Tree>
    <p:extLst>
      <p:ext uri="{BB962C8B-B14F-4D97-AF65-F5344CB8AC3E}">
        <p14:creationId xmlns:p14="http://schemas.microsoft.com/office/powerpoint/2010/main" val="224776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Columns">
    <p:bg>
      <p:bgRef idx="1001">
        <a:schemeClr val="bg1"/>
      </p:bgRef>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359DC7-7143-754E-8BC1-64DC871E966D}"/>
              </a:ext>
            </a:extLst>
          </p:cNvPr>
          <p:cNvSpPr>
            <a:spLocks noGrp="1"/>
          </p:cNvSpPr>
          <p:nvPr>
            <p:ph type="body" sz="quarter" idx="14" hasCustomPrompt="1"/>
          </p:nvPr>
        </p:nvSpPr>
        <p:spPr>
          <a:xfrm>
            <a:off x="1055688" y="2008188"/>
            <a:ext cx="4572000" cy="365125"/>
          </a:xfrm>
        </p:spPr>
        <p:txBody>
          <a:bodyPr/>
          <a:lstStyle>
            <a:lvl1pPr marL="0" indent="0">
              <a:buFont typeface="Arial" panose="020B0604020202020204" pitchFamily="34" charset="0"/>
              <a:buNone/>
              <a:defRPr b="0" i="0"/>
            </a:lvl1pPr>
          </a:lstStyle>
          <a:p>
            <a:r>
              <a:rPr lang="en-MY" b="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Click to edit header</a:t>
            </a:r>
          </a:p>
        </p:txBody>
      </p:sp>
      <p:sp>
        <p:nvSpPr>
          <p:cNvPr id="2" name="Title 1">
            <a:extLst>
              <a:ext uri="{FF2B5EF4-FFF2-40B4-BE49-F238E27FC236}">
                <a16:creationId xmlns:a16="http://schemas.microsoft.com/office/drawing/2014/main" id="{655398FE-4498-6549-A58E-9B0FBC27B18D}"/>
              </a:ext>
            </a:extLst>
          </p:cNvPr>
          <p:cNvSpPr>
            <a:spLocks noGrp="1"/>
          </p:cNvSpPr>
          <p:nvPr>
            <p:ph type="title" hasCustomPrompt="1"/>
          </p:nvPr>
        </p:nvSpPr>
        <p:spPr>
          <a:xfrm>
            <a:off x="1055109" y="681037"/>
            <a:ext cx="7728164" cy="551415"/>
          </a:xfrm>
        </p:spPr>
        <p:txBody>
          <a:bodyPr/>
          <a:lstStyle/>
          <a:p>
            <a:r>
              <a:rPr lang="en-GB" dirty="0"/>
              <a:t>Click to edit title</a:t>
            </a:r>
            <a:endParaRPr lang="en-US" dirty="0"/>
          </a:p>
        </p:txBody>
      </p:sp>
      <p:sp>
        <p:nvSpPr>
          <p:cNvPr id="4" name="Date Placeholder 3">
            <a:extLst>
              <a:ext uri="{FF2B5EF4-FFF2-40B4-BE49-F238E27FC236}">
                <a16:creationId xmlns:a16="http://schemas.microsoft.com/office/drawing/2014/main" id="{CFFEFC05-C662-9543-BDE6-EEAC2E206CDE}"/>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5" name="Footer Placeholder 4">
            <a:extLst>
              <a:ext uri="{FF2B5EF4-FFF2-40B4-BE49-F238E27FC236}">
                <a16:creationId xmlns:a16="http://schemas.microsoft.com/office/drawing/2014/main" id="{E57E6A7D-E752-794A-B240-B7AC57ECE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70470-E306-3E4B-A677-0A495EA95C93}"/>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8" name="Picture 7">
            <a:extLst>
              <a:ext uri="{FF2B5EF4-FFF2-40B4-BE49-F238E27FC236}">
                <a16:creationId xmlns:a16="http://schemas.microsoft.com/office/drawing/2014/main" id="{46977D94-4B80-C14A-9FB4-9FDDDED4B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12" name="Text Placeholder 11">
            <a:extLst>
              <a:ext uri="{FF2B5EF4-FFF2-40B4-BE49-F238E27FC236}">
                <a16:creationId xmlns:a16="http://schemas.microsoft.com/office/drawing/2014/main" id="{233ACD29-5E74-824C-84F3-F739817D6E26}"/>
              </a:ext>
            </a:extLst>
          </p:cNvPr>
          <p:cNvSpPr>
            <a:spLocks noGrp="1"/>
          </p:cNvSpPr>
          <p:nvPr>
            <p:ph type="body" sz="quarter" idx="13" hasCustomPrompt="1"/>
          </p:nvPr>
        </p:nvSpPr>
        <p:spPr>
          <a:xfrm>
            <a:off x="1055688" y="1265238"/>
            <a:ext cx="5040312" cy="431800"/>
          </a:xfrm>
        </p:spPr>
        <p:txBody>
          <a:bodyPr>
            <a:normAutofit/>
          </a:bodyPr>
          <a:lstStyle>
            <a:lvl1pPr marL="0" indent="0">
              <a:buNone/>
              <a:defRPr sz="2000">
                <a:solidFill>
                  <a:srgbClr val="001871"/>
                </a:solidFill>
              </a:defRPr>
            </a:lvl1pPr>
          </a:lstStyle>
          <a:p>
            <a:pPr lvl="0"/>
            <a:r>
              <a:rPr lang="en-US" dirty="0"/>
              <a:t>Click to edit subtitle</a:t>
            </a:r>
          </a:p>
        </p:txBody>
      </p:sp>
      <p:sp>
        <p:nvSpPr>
          <p:cNvPr id="22" name="Text Placeholder 21">
            <a:extLst>
              <a:ext uri="{FF2B5EF4-FFF2-40B4-BE49-F238E27FC236}">
                <a16:creationId xmlns:a16="http://schemas.microsoft.com/office/drawing/2014/main" id="{255EDC61-DA69-3742-BF1B-AE182AE9FAF2}"/>
              </a:ext>
            </a:extLst>
          </p:cNvPr>
          <p:cNvSpPr>
            <a:spLocks noGrp="1"/>
          </p:cNvSpPr>
          <p:nvPr>
            <p:ph type="body" sz="quarter" idx="16" hasCustomPrompt="1"/>
          </p:nvPr>
        </p:nvSpPr>
        <p:spPr>
          <a:xfrm>
            <a:off x="1055688" y="2559050"/>
            <a:ext cx="4572000" cy="3332163"/>
          </a:xfrm>
        </p:spPr>
        <p:txBody>
          <a:bodyPr/>
          <a:lstStyle>
            <a:lvl1pPr marL="285750" indent="-285750">
              <a:buFont typeface="Arial" panose="020B0604020202020204" pitchFamily="34" charset="0"/>
              <a:buChar char="•"/>
              <a:defRPr/>
            </a:lvl1pPr>
          </a:lstStyle>
          <a:p>
            <a:pPr lvl="0"/>
            <a:r>
              <a:rPr lang="en-US" dirty="0"/>
              <a:t>Click to add copy</a:t>
            </a:r>
          </a:p>
        </p:txBody>
      </p:sp>
      <p:sp>
        <p:nvSpPr>
          <p:cNvPr id="23" name="Text Placeholder 15">
            <a:extLst>
              <a:ext uri="{FF2B5EF4-FFF2-40B4-BE49-F238E27FC236}">
                <a16:creationId xmlns:a16="http://schemas.microsoft.com/office/drawing/2014/main" id="{000B836D-319E-5546-B144-E024B6BF2DEE}"/>
              </a:ext>
            </a:extLst>
          </p:cNvPr>
          <p:cNvSpPr>
            <a:spLocks noGrp="1"/>
          </p:cNvSpPr>
          <p:nvPr>
            <p:ph type="body" sz="quarter" idx="17" hasCustomPrompt="1"/>
          </p:nvPr>
        </p:nvSpPr>
        <p:spPr>
          <a:xfrm>
            <a:off x="6191055" y="2008188"/>
            <a:ext cx="4572000" cy="365125"/>
          </a:xfrm>
        </p:spPr>
        <p:txBody>
          <a:bodyPr/>
          <a:lstStyle>
            <a:lvl1pPr marL="0" indent="0">
              <a:buFont typeface="Arial" panose="020B0604020202020204" pitchFamily="34" charset="0"/>
              <a:buNone/>
              <a:defRPr b="0" i="0"/>
            </a:lvl1pPr>
          </a:lstStyle>
          <a:p>
            <a:r>
              <a:rPr lang="en-MY" b="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Click to edit header</a:t>
            </a:r>
          </a:p>
        </p:txBody>
      </p:sp>
      <p:sp>
        <p:nvSpPr>
          <p:cNvPr id="24" name="Text Placeholder 21">
            <a:extLst>
              <a:ext uri="{FF2B5EF4-FFF2-40B4-BE49-F238E27FC236}">
                <a16:creationId xmlns:a16="http://schemas.microsoft.com/office/drawing/2014/main" id="{B5D91231-DE62-F24D-B8CB-A1C34226A77E}"/>
              </a:ext>
            </a:extLst>
          </p:cNvPr>
          <p:cNvSpPr>
            <a:spLocks noGrp="1"/>
          </p:cNvSpPr>
          <p:nvPr>
            <p:ph type="body" sz="quarter" idx="18" hasCustomPrompt="1"/>
          </p:nvPr>
        </p:nvSpPr>
        <p:spPr>
          <a:xfrm>
            <a:off x="6191055" y="2559050"/>
            <a:ext cx="4572000" cy="3332163"/>
          </a:xfrm>
        </p:spPr>
        <p:txBody>
          <a:bodyPr/>
          <a:lstStyle>
            <a:lvl1pPr marL="285750" indent="-285750">
              <a:buFont typeface="Arial" panose="020B0604020202020204" pitchFamily="34" charset="0"/>
              <a:buChar char="•"/>
              <a:defRPr/>
            </a:lvl1pPr>
          </a:lstStyle>
          <a:p>
            <a:pPr lvl="0"/>
            <a:r>
              <a:rPr lang="en-US" dirty="0"/>
              <a:t>Click to add copy</a:t>
            </a:r>
          </a:p>
        </p:txBody>
      </p:sp>
    </p:spTree>
    <p:extLst>
      <p:ext uri="{BB962C8B-B14F-4D97-AF65-F5344CB8AC3E}">
        <p14:creationId xmlns:p14="http://schemas.microsoft.com/office/powerpoint/2010/main" val="415403222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 Columns">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8FB73A-C322-4306-8D17-0100494F123C}"/>
              </a:ext>
            </a:extLst>
          </p:cNvPr>
          <p:cNvSpPr/>
          <p:nvPr userDrawn="1"/>
        </p:nvSpPr>
        <p:spPr>
          <a:xfrm>
            <a:off x="0" y="0"/>
            <a:ext cx="12192000"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8" name="Picture 7">
            <a:extLst>
              <a:ext uri="{FF2B5EF4-FFF2-40B4-BE49-F238E27FC236}">
                <a16:creationId xmlns:a16="http://schemas.microsoft.com/office/drawing/2014/main" id="{46977D94-4B80-C14A-9FB4-9FDDDED4B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Tree>
    <p:extLst>
      <p:ext uri="{BB962C8B-B14F-4D97-AF65-F5344CB8AC3E}">
        <p14:creationId xmlns:p14="http://schemas.microsoft.com/office/powerpoint/2010/main" val="37162623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E83A-7139-F247-97F1-43DA7BF2E5BE}"/>
              </a:ext>
            </a:extLst>
          </p:cNvPr>
          <p:cNvSpPr>
            <a:spLocks noGrp="1"/>
          </p:cNvSpPr>
          <p:nvPr>
            <p:ph type="title" hasCustomPrompt="1"/>
          </p:nvPr>
        </p:nvSpPr>
        <p:spPr>
          <a:xfrm>
            <a:off x="1090896" y="746442"/>
            <a:ext cx="3594226" cy="1549456"/>
          </a:xfrm>
        </p:spPr>
        <p:txBody>
          <a:bodyPr/>
          <a:lstStyle/>
          <a:p>
            <a:r>
              <a:rPr lang="en-GB" sz="3200" b="1" dirty="0">
                <a:solidFill>
                  <a:srgbClr val="001871"/>
                </a:solidFill>
                <a:latin typeface="Helvetica Neue"/>
              </a:rPr>
              <a:t>CLICK TO ADD HEADER TITLE</a:t>
            </a:r>
            <a:endParaRPr lang="en-US" dirty="0"/>
          </a:p>
        </p:txBody>
      </p:sp>
      <p:sp>
        <p:nvSpPr>
          <p:cNvPr id="4" name="Date Placeholder 3">
            <a:extLst>
              <a:ext uri="{FF2B5EF4-FFF2-40B4-BE49-F238E27FC236}">
                <a16:creationId xmlns:a16="http://schemas.microsoft.com/office/drawing/2014/main" id="{2CFBDF66-9063-B64A-87C5-999033DB8483}"/>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5" name="Footer Placeholder 4">
            <a:extLst>
              <a:ext uri="{FF2B5EF4-FFF2-40B4-BE49-F238E27FC236}">
                <a16:creationId xmlns:a16="http://schemas.microsoft.com/office/drawing/2014/main" id="{0CD788C5-4B27-564B-8BD5-C4A6A0CC4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732C1-1A85-E24A-8F38-6A533D0B5477}"/>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7" name="Picture 6">
            <a:extLst>
              <a:ext uri="{FF2B5EF4-FFF2-40B4-BE49-F238E27FC236}">
                <a16:creationId xmlns:a16="http://schemas.microsoft.com/office/drawing/2014/main" id="{D0DCEF1E-8B0D-604F-ADA3-2BDA00DE4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8" name="Rectangle 7">
            <a:extLst>
              <a:ext uri="{FF2B5EF4-FFF2-40B4-BE49-F238E27FC236}">
                <a16:creationId xmlns:a16="http://schemas.microsoft.com/office/drawing/2014/main" id="{7719D997-E7C0-B140-AAE8-87F25D8A9D7B}"/>
              </a:ext>
            </a:extLst>
          </p:cNvPr>
          <p:cNvSpPr/>
          <p:nvPr userDrawn="1"/>
        </p:nvSpPr>
        <p:spPr>
          <a:xfrm>
            <a:off x="0" y="746441"/>
            <a:ext cx="757238" cy="6111559"/>
          </a:xfrm>
          <a:prstGeom prst="rect">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98B6924F-9393-8246-86E5-58E0DA3AF84F}"/>
              </a:ext>
            </a:extLst>
          </p:cNvPr>
          <p:cNvSpPr>
            <a:spLocks noGrp="1"/>
          </p:cNvSpPr>
          <p:nvPr>
            <p:ph type="body" sz="quarter" idx="14" hasCustomPrompt="1"/>
          </p:nvPr>
        </p:nvSpPr>
        <p:spPr>
          <a:xfrm>
            <a:off x="1081186" y="2381948"/>
            <a:ext cx="2941637" cy="355280"/>
          </a:xfrm>
        </p:spPr>
        <p:txBody>
          <a:bodyPr>
            <a:normAutofit/>
          </a:bodyPr>
          <a:lstStyle>
            <a:lvl1pPr marL="0" indent="0">
              <a:lnSpc>
                <a:spcPct val="100000"/>
              </a:lnSpc>
              <a:buNone/>
              <a:defRPr sz="2000">
                <a:solidFill>
                  <a:srgbClr val="001871"/>
                </a:solidFill>
              </a:defRPr>
            </a:lvl1pPr>
          </a:lstStyle>
          <a:p>
            <a:pPr lvl="0"/>
            <a:r>
              <a:rPr lang="en-US" dirty="0"/>
              <a:t>Click to subtitle</a:t>
            </a:r>
          </a:p>
        </p:txBody>
      </p:sp>
      <p:sp>
        <p:nvSpPr>
          <p:cNvPr id="15" name="Text Placeholder 15">
            <a:extLst>
              <a:ext uri="{FF2B5EF4-FFF2-40B4-BE49-F238E27FC236}">
                <a16:creationId xmlns:a16="http://schemas.microsoft.com/office/drawing/2014/main" id="{6FB5F607-3E5E-704F-96BD-59F2657F8395}"/>
              </a:ext>
            </a:extLst>
          </p:cNvPr>
          <p:cNvSpPr>
            <a:spLocks noGrp="1"/>
          </p:cNvSpPr>
          <p:nvPr>
            <p:ph type="body" sz="quarter" idx="15" hasCustomPrompt="1"/>
          </p:nvPr>
        </p:nvSpPr>
        <p:spPr>
          <a:xfrm>
            <a:off x="4977586" y="1989453"/>
            <a:ext cx="5712409" cy="4071937"/>
          </a:xfrm>
        </p:spPr>
        <p:txBody>
          <a:bodyPr/>
          <a:lstStyle>
            <a:lvl1pPr marL="285750" indent="-285750">
              <a:buFont typeface="Arial" panose="020B0604020202020204" pitchFamily="34" charset="0"/>
              <a:buChar char="•"/>
              <a:defRPr/>
            </a:lvl1pPr>
          </a:lstStyle>
          <a:p>
            <a:pPr lvl="0"/>
            <a:r>
              <a:rPr lang="en-US" dirty="0"/>
              <a:t>Click to add copy</a:t>
            </a:r>
          </a:p>
        </p:txBody>
      </p:sp>
      <p:sp>
        <p:nvSpPr>
          <p:cNvPr id="19" name="Text Placeholder 18">
            <a:extLst>
              <a:ext uri="{FF2B5EF4-FFF2-40B4-BE49-F238E27FC236}">
                <a16:creationId xmlns:a16="http://schemas.microsoft.com/office/drawing/2014/main" id="{06DA5193-9C4F-3B4A-8437-38181479FD02}"/>
              </a:ext>
            </a:extLst>
          </p:cNvPr>
          <p:cNvSpPr>
            <a:spLocks noGrp="1"/>
          </p:cNvSpPr>
          <p:nvPr>
            <p:ph type="body" sz="quarter" idx="16" hasCustomPrompt="1"/>
          </p:nvPr>
        </p:nvSpPr>
        <p:spPr>
          <a:xfrm>
            <a:off x="5215221" y="1205766"/>
            <a:ext cx="2318760" cy="424138"/>
          </a:xfrm>
        </p:spPr>
        <p:txBody>
          <a:bodyPr>
            <a:normAutofit/>
          </a:bodyPr>
          <a:lstStyle>
            <a:lvl1pPr marL="0" indent="0">
              <a:buNone/>
              <a:defRPr sz="2000" b="1"/>
            </a:lvl1pPr>
          </a:lstStyle>
          <a:p>
            <a:pPr lvl="0"/>
            <a:r>
              <a:rPr lang="en-US" dirty="0"/>
              <a:t>Click to header</a:t>
            </a:r>
          </a:p>
        </p:txBody>
      </p:sp>
    </p:spTree>
    <p:extLst>
      <p:ext uri="{BB962C8B-B14F-4D97-AF65-F5344CB8AC3E}">
        <p14:creationId xmlns:p14="http://schemas.microsoft.com/office/powerpoint/2010/main" val="393411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9768-0CB3-2746-AA31-377FC683CBD3}"/>
              </a:ext>
            </a:extLst>
          </p:cNvPr>
          <p:cNvSpPr>
            <a:spLocks noGrp="1"/>
          </p:cNvSpPr>
          <p:nvPr>
            <p:ph type="title" hasCustomPrompt="1"/>
          </p:nvPr>
        </p:nvSpPr>
        <p:spPr>
          <a:xfrm>
            <a:off x="1448831" y="1853127"/>
            <a:ext cx="4132511" cy="573644"/>
          </a:xfrm>
        </p:spPr>
        <p:txBody>
          <a:bodyPr anchor="b">
            <a:normAutofit/>
          </a:bodyPr>
          <a:lstStyle>
            <a:lvl1pPr>
              <a:defRPr sz="3200"/>
            </a:lvl1pPr>
          </a:lstStyle>
          <a:p>
            <a:r>
              <a:rPr lang="en-GB" dirty="0"/>
              <a:t>Click to add header</a:t>
            </a:r>
            <a:endParaRPr lang="en-US" dirty="0"/>
          </a:p>
        </p:txBody>
      </p:sp>
      <p:sp>
        <p:nvSpPr>
          <p:cNvPr id="3" name="Text Placeholder 2">
            <a:extLst>
              <a:ext uri="{FF2B5EF4-FFF2-40B4-BE49-F238E27FC236}">
                <a16:creationId xmlns:a16="http://schemas.microsoft.com/office/drawing/2014/main" id="{BD1E143E-37EA-7444-B19C-71F9356092EA}"/>
              </a:ext>
            </a:extLst>
          </p:cNvPr>
          <p:cNvSpPr>
            <a:spLocks noGrp="1"/>
          </p:cNvSpPr>
          <p:nvPr>
            <p:ph type="body" idx="1" hasCustomPrompt="1"/>
          </p:nvPr>
        </p:nvSpPr>
        <p:spPr>
          <a:xfrm>
            <a:off x="1448829" y="2593883"/>
            <a:ext cx="4132513" cy="2779395"/>
          </a:xfrm>
        </p:spPr>
        <p:txBody>
          <a:bodyPr>
            <a:normAutofit/>
          </a:bodyPr>
          <a:lstStyle>
            <a:lvl1pPr marL="0" indent="0">
              <a:buNone/>
              <a:defRPr sz="1800">
                <a:solidFill>
                  <a:srgbClr val="0018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copy</a:t>
            </a:r>
          </a:p>
        </p:txBody>
      </p:sp>
      <p:sp>
        <p:nvSpPr>
          <p:cNvPr id="4" name="Date Placeholder 3">
            <a:extLst>
              <a:ext uri="{FF2B5EF4-FFF2-40B4-BE49-F238E27FC236}">
                <a16:creationId xmlns:a16="http://schemas.microsoft.com/office/drawing/2014/main" id="{4531CCA0-25AE-0748-8683-0B5906A98A0F}"/>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5" name="Footer Placeholder 4">
            <a:extLst>
              <a:ext uri="{FF2B5EF4-FFF2-40B4-BE49-F238E27FC236}">
                <a16:creationId xmlns:a16="http://schemas.microsoft.com/office/drawing/2014/main" id="{FB5D10D7-AF3E-8746-BADC-E0546DFE0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4DB03-E64E-F54B-97DB-BD7ABD4CC32D}"/>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10" name="Picture 9">
            <a:extLst>
              <a:ext uri="{FF2B5EF4-FFF2-40B4-BE49-F238E27FC236}">
                <a16:creationId xmlns:a16="http://schemas.microsoft.com/office/drawing/2014/main" id="{11C6439B-AF0C-4E44-AA17-B72FE0D813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23" name="Picture Placeholder 22">
            <a:extLst>
              <a:ext uri="{FF2B5EF4-FFF2-40B4-BE49-F238E27FC236}">
                <a16:creationId xmlns:a16="http://schemas.microsoft.com/office/drawing/2014/main" id="{501AD468-FD5A-9D47-B19E-72DA7F009258}"/>
              </a:ext>
            </a:extLst>
          </p:cNvPr>
          <p:cNvSpPr>
            <a:spLocks noGrp="1"/>
          </p:cNvSpPr>
          <p:nvPr>
            <p:ph type="pic" sz="quarter" idx="13"/>
          </p:nvPr>
        </p:nvSpPr>
        <p:spPr>
          <a:xfrm>
            <a:off x="7029071" y="1887149"/>
            <a:ext cx="3636963" cy="3656708"/>
          </a:xfrm>
          <a:custGeom>
            <a:avLst/>
            <a:gdLst>
              <a:gd name="connsiteX0" fmla="*/ 1828354 w 3636963"/>
              <a:gd name="connsiteY0" fmla="*/ 0 h 3656708"/>
              <a:gd name="connsiteX1" fmla="*/ 3619562 w 3636963"/>
              <a:gd name="connsiteY1" fmla="*/ 1459877 h 3656708"/>
              <a:gd name="connsiteX2" fmla="*/ 3636963 w 3636963"/>
              <a:gd name="connsiteY2" fmla="*/ 1573892 h 3656708"/>
              <a:gd name="connsiteX3" fmla="*/ 3636963 w 3636963"/>
              <a:gd name="connsiteY3" fmla="*/ 2082817 h 3656708"/>
              <a:gd name="connsiteX4" fmla="*/ 3619562 w 3636963"/>
              <a:gd name="connsiteY4" fmla="*/ 2196831 h 3656708"/>
              <a:gd name="connsiteX5" fmla="*/ 1828354 w 3636963"/>
              <a:gd name="connsiteY5" fmla="*/ 3656708 h 3656708"/>
              <a:gd name="connsiteX6" fmla="*/ 0 w 3636963"/>
              <a:gd name="connsiteY6" fmla="*/ 1828354 h 3656708"/>
              <a:gd name="connsiteX7" fmla="*/ 1828354 w 3636963"/>
              <a:gd name="connsiteY7" fmla="*/ 0 h 365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6963" h="3656708">
                <a:moveTo>
                  <a:pt x="1828354" y="0"/>
                </a:moveTo>
                <a:cubicBezTo>
                  <a:pt x="2711905" y="0"/>
                  <a:pt x="3449075" y="626727"/>
                  <a:pt x="3619562" y="1459877"/>
                </a:cubicBezTo>
                <a:lnTo>
                  <a:pt x="3636963" y="1573892"/>
                </a:lnTo>
                <a:lnTo>
                  <a:pt x="3636963" y="2082817"/>
                </a:lnTo>
                <a:lnTo>
                  <a:pt x="3619562" y="2196831"/>
                </a:lnTo>
                <a:cubicBezTo>
                  <a:pt x="3449075" y="3029981"/>
                  <a:pt x="2711905" y="3656708"/>
                  <a:pt x="1828354" y="3656708"/>
                </a:cubicBezTo>
                <a:cubicBezTo>
                  <a:pt x="818582" y="3656708"/>
                  <a:pt x="0" y="2838126"/>
                  <a:pt x="0" y="1828354"/>
                </a:cubicBezTo>
                <a:cubicBezTo>
                  <a:pt x="0" y="818582"/>
                  <a:pt x="818582" y="0"/>
                  <a:pt x="1828354" y="0"/>
                </a:cubicBezTo>
                <a:close/>
              </a:path>
            </a:pathLst>
          </a:custGeom>
        </p:spPr>
        <p:txBody>
          <a:bodyPr wrap="square">
            <a:noAutofit/>
          </a:bodyPr>
          <a:lstStyle/>
          <a:p>
            <a:endParaRPr lang="en-US" dirty="0"/>
          </a:p>
        </p:txBody>
      </p:sp>
      <p:sp>
        <p:nvSpPr>
          <p:cNvPr id="58" name="Picture Placeholder 57">
            <a:extLst>
              <a:ext uri="{FF2B5EF4-FFF2-40B4-BE49-F238E27FC236}">
                <a16:creationId xmlns:a16="http://schemas.microsoft.com/office/drawing/2014/main" id="{F96B2066-136A-8845-83B7-9607F49FAB96}"/>
              </a:ext>
            </a:extLst>
          </p:cNvPr>
          <p:cNvSpPr>
            <a:spLocks noGrp="1"/>
          </p:cNvSpPr>
          <p:nvPr>
            <p:ph type="pic" sz="quarter" idx="23"/>
          </p:nvPr>
        </p:nvSpPr>
        <p:spPr>
          <a:xfrm>
            <a:off x="5915909" y="1504341"/>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dirty="0"/>
          </a:p>
        </p:txBody>
      </p:sp>
      <p:sp>
        <p:nvSpPr>
          <p:cNvPr id="39" name="Text Placeholder 38">
            <a:extLst>
              <a:ext uri="{FF2B5EF4-FFF2-40B4-BE49-F238E27FC236}">
                <a16:creationId xmlns:a16="http://schemas.microsoft.com/office/drawing/2014/main" id="{C7D18D76-51E4-F048-94CB-1419720B6E80}"/>
              </a:ext>
            </a:extLst>
          </p:cNvPr>
          <p:cNvSpPr>
            <a:spLocks noGrp="1"/>
          </p:cNvSpPr>
          <p:nvPr>
            <p:ph type="body" sz="quarter" idx="14" hasCustomPrompt="1"/>
          </p:nvPr>
        </p:nvSpPr>
        <p:spPr>
          <a:xfrm>
            <a:off x="6120915" y="1985525"/>
            <a:ext cx="1109444" cy="608358"/>
          </a:xfrm>
        </p:spPr>
        <p:txBody>
          <a:bodyPr>
            <a:normAutofit/>
          </a:bodyPr>
          <a:lstStyle>
            <a:lvl1pPr marL="0" indent="0">
              <a:buNone/>
              <a:defRPr sz="1400">
                <a:solidFill>
                  <a:schemeClr val="bg1"/>
                </a:solidFill>
              </a:defRPr>
            </a:lvl1pPr>
          </a:lstStyle>
          <a:p>
            <a:pPr lvl="0"/>
            <a:r>
              <a:rPr lang="en-US" dirty="0"/>
              <a:t>Click to add text</a:t>
            </a:r>
          </a:p>
        </p:txBody>
      </p:sp>
      <p:sp>
        <p:nvSpPr>
          <p:cNvPr id="60" name="Picture Placeholder 59">
            <a:extLst>
              <a:ext uri="{FF2B5EF4-FFF2-40B4-BE49-F238E27FC236}">
                <a16:creationId xmlns:a16="http://schemas.microsoft.com/office/drawing/2014/main" id="{6FDFFB4C-97F2-974B-B0C1-41F62F0ACA6D}"/>
              </a:ext>
            </a:extLst>
          </p:cNvPr>
          <p:cNvSpPr>
            <a:spLocks noGrp="1"/>
          </p:cNvSpPr>
          <p:nvPr>
            <p:ph type="pic" sz="quarter" idx="24"/>
          </p:nvPr>
        </p:nvSpPr>
        <p:spPr>
          <a:xfrm>
            <a:off x="9180159" y="1483849"/>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dirty="0"/>
          </a:p>
        </p:txBody>
      </p:sp>
      <p:sp>
        <p:nvSpPr>
          <p:cNvPr id="41" name="Text Placeholder 38">
            <a:extLst>
              <a:ext uri="{FF2B5EF4-FFF2-40B4-BE49-F238E27FC236}">
                <a16:creationId xmlns:a16="http://schemas.microsoft.com/office/drawing/2014/main" id="{B54B2F49-D845-4E4A-AD48-8C2FA1B42E4C}"/>
              </a:ext>
            </a:extLst>
          </p:cNvPr>
          <p:cNvSpPr>
            <a:spLocks noGrp="1"/>
          </p:cNvSpPr>
          <p:nvPr>
            <p:ph type="body" sz="quarter" idx="16" hasCustomPrompt="1"/>
          </p:nvPr>
        </p:nvSpPr>
        <p:spPr>
          <a:xfrm>
            <a:off x="9408754" y="1974240"/>
            <a:ext cx="1109444" cy="608358"/>
          </a:xfrm>
        </p:spPr>
        <p:txBody>
          <a:bodyPr>
            <a:normAutofit/>
          </a:bodyPr>
          <a:lstStyle>
            <a:lvl1pPr marL="0" indent="0">
              <a:buNone/>
              <a:defRPr sz="1400">
                <a:solidFill>
                  <a:schemeClr val="bg1"/>
                </a:solidFill>
              </a:defRPr>
            </a:lvl1pPr>
          </a:lstStyle>
          <a:p>
            <a:pPr lvl="0"/>
            <a:r>
              <a:rPr lang="en-US" dirty="0"/>
              <a:t>Click to add text</a:t>
            </a:r>
          </a:p>
        </p:txBody>
      </p:sp>
      <p:sp>
        <p:nvSpPr>
          <p:cNvPr id="61" name="Picture Placeholder 60">
            <a:extLst>
              <a:ext uri="{FF2B5EF4-FFF2-40B4-BE49-F238E27FC236}">
                <a16:creationId xmlns:a16="http://schemas.microsoft.com/office/drawing/2014/main" id="{25FBAC40-5B0A-774B-9CB6-76231FD5E1CE}"/>
              </a:ext>
            </a:extLst>
          </p:cNvPr>
          <p:cNvSpPr>
            <a:spLocks noGrp="1"/>
          </p:cNvSpPr>
          <p:nvPr>
            <p:ph type="pic" sz="quarter" idx="25"/>
          </p:nvPr>
        </p:nvSpPr>
        <p:spPr>
          <a:xfrm>
            <a:off x="6235092" y="4631559"/>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dirty="0"/>
          </a:p>
        </p:txBody>
      </p:sp>
      <p:sp>
        <p:nvSpPr>
          <p:cNvPr id="62" name="Picture Placeholder 61">
            <a:extLst>
              <a:ext uri="{FF2B5EF4-FFF2-40B4-BE49-F238E27FC236}">
                <a16:creationId xmlns:a16="http://schemas.microsoft.com/office/drawing/2014/main" id="{12917D4C-C3EA-EB4B-B280-9F78081A3B61}"/>
              </a:ext>
            </a:extLst>
          </p:cNvPr>
          <p:cNvSpPr>
            <a:spLocks noGrp="1"/>
          </p:cNvSpPr>
          <p:nvPr>
            <p:ph type="pic" sz="quarter" idx="26"/>
          </p:nvPr>
        </p:nvSpPr>
        <p:spPr>
          <a:xfrm>
            <a:off x="9355167" y="4326422"/>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a:p>
        </p:txBody>
      </p:sp>
      <p:sp>
        <p:nvSpPr>
          <p:cNvPr id="40" name="Text Placeholder 38">
            <a:extLst>
              <a:ext uri="{FF2B5EF4-FFF2-40B4-BE49-F238E27FC236}">
                <a16:creationId xmlns:a16="http://schemas.microsoft.com/office/drawing/2014/main" id="{961E66CA-1BAF-544F-9C64-EC209AF9D4A2}"/>
              </a:ext>
            </a:extLst>
          </p:cNvPr>
          <p:cNvSpPr>
            <a:spLocks noGrp="1"/>
          </p:cNvSpPr>
          <p:nvPr>
            <p:ph type="body" sz="quarter" idx="15" hasCustomPrompt="1"/>
          </p:nvPr>
        </p:nvSpPr>
        <p:spPr>
          <a:xfrm>
            <a:off x="6436543" y="5125139"/>
            <a:ext cx="1109444" cy="608358"/>
          </a:xfrm>
        </p:spPr>
        <p:txBody>
          <a:bodyPr>
            <a:normAutofit/>
          </a:bodyPr>
          <a:lstStyle>
            <a:lvl1pPr marL="0" indent="0">
              <a:buNone/>
              <a:defRPr sz="1400">
                <a:solidFill>
                  <a:schemeClr val="bg1"/>
                </a:solidFill>
              </a:defRPr>
            </a:lvl1pPr>
          </a:lstStyle>
          <a:p>
            <a:pPr lvl="0"/>
            <a:r>
              <a:rPr lang="en-US" dirty="0"/>
              <a:t>Click to add text</a:t>
            </a:r>
          </a:p>
        </p:txBody>
      </p:sp>
      <p:sp>
        <p:nvSpPr>
          <p:cNvPr id="42" name="Text Placeholder 38">
            <a:extLst>
              <a:ext uri="{FF2B5EF4-FFF2-40B4-BE49-F238E27FC236}">
                <a16:creationId xmlns:a16="http://schemas.microsoft.com/office/drawing/2014/main" id="{4E7648F6-6C0F-2342-9ACD-C3332D40FBA7}"/>
              </a:ext>
            </a:extLst>
          </p:cNvPr>
          <p:cNvSpPr>
            <a:spLocks noGrp="1"/>
          </p:cNvSpPr>
          <p:nvPr>
            <p:ph type="body" sz="quarter" idx="17" hasCustomPrompt="1"/>
          </p:nvPr>
        </p:nvSpPr>
        <p:spPr>
          <a:xfrm>
            <a:off x="9573142" y="4804655"/>
            <a:ext cx="1109444" cy="608358"/>
          </a:xfrm>
        </p:spPr>
        <p:txBody>
          <a:bodyPr>
            <a:normAutofit/>
          </a:bodyPr>
          <a:lstStyle>
            <a:lvl1pPr marL="0" indent="0">
              <a:buNone/>
              <a:defRPr sz="1400">
                <a:solidFill>
                  <a:schemeClr val="bg1"/>
                </a:solidFill>
              </a:defRPr>
            </a:lvl1pPr>
          </a:lstStyle>
          <a:p>
            <a:pPr lvl="0"/>
            <a:r>
              <a:rPr lang="en-US" dirty="0"/>
              <a:t>Click to add text</a:t>
            </a:r>
          </a:p>
        </p:txBody>
      </p:sp>
    </p:spTree>
    <p:extLst>
      <p:ext uri="{BB962C8B-B14F-4D97-AF65-F5344CB8AC3E}">
        <p14:creationId xmlns:p14="http://schemas.microsoft.com/office/powerpoint/2010/main" val="189660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Multiple Imag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C3A511F-923A-544C-967A-18935FA7974E}"/>
              </a:ext>
            </a:extLst>
          </p:cNvPr>
          <p:cNvSpPr>
            <a:spLocks noGrp="1"/>
          </p:cNvSpPr>
          <p:nvPr>
            <p:ph type="title" hasCustomPrompt="1"/>
          </p:nvPr>
        </p:nvSpPr>
        <p:spPr>
          <a:xfrm>
            <a:off x="1055109" y="647820"/>
            <a:ext cx="4132511" cy="573644"/>
          </a:xfrm>
        </p:spPr>
        <p:txBody>
          <a:bodyPr anchor="b">
            <a:normAutofit/>
          </a:bodyPr>
          <a:lstStyle>
            <a:lvl1pPr>
              <a:defRPr sz="3200"/>
            </a:lvl1pPr>
          </a:lstStyle>
          <a:p>
            <a:r>
              <a:rPr lang="en-GB" dirty="0"/>
              <a:t>Click to edit header</a:t>
            </a:r>
            <a:endParaRPr lang="en-US" dirty="0"/>
          </a:p>
        </p:txBody>
      </p:sp>
      <p:sp>
        <p:nvSpPr>
          <p:cNvPr id="4" name="Date Placeholder 3">
            <a:extLst>
              <a:ext uri="{FF2B5EF4-FFF2-40B4-BE49-F238E27FC236}">
                <a16:creationId xmlns:a16="http://schemas.microsoft.com/office/drawing/2014/main" id="{D2DDA3D3-57D5-FD45-B1F6-8B4EB9A55C62}"/>
              </a:ext>
            </a:extLst>
          </p:cNvPr>
          <p:cNvSpPr>
            <a:spLocks noGrp="1"/>
          </p:cNvSpPr>
          <p:nvPr>
            <p:ph type="dt" sz="half" idx="10"/>
          </p:nvPr>
        </p:nvSpPr>
        <p:spPr/>
        <p:txBody>
          <a:bodyPr/>
          <a:lstStyle/>
          <a:p>
            <a:fld id="{68CC0C9E-BC43-AB4E-9DD3-0727573398BD}" type="datetimeFigureOut">
              <a:rPr lang="en-US" smtClean="0"/>
              <a:t>10/14/2021</a:t>
            </a:fld>
            <a:endParaRPr lang="en-US"/>
          </a:p>
        </p:txBody>
      </p:sp>
      <p:sp>
        <p:nvSpPr>
          <p:cNvPr id="5" name="Footer Placeholder 4">
            <a:extLst>
              <a:ext uri="{FF2B5EF4-FFF2-40B4-BE49-F238E27FC236}">
                <a16:creationId xmlns:a16="http://schemas.microsoft.com/office/drawing/2014/main" id="{8C5BE1CB-30B6-6041-987B-94EE88856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B3479-D64D-FB4C-82E1-59DB5BFA8833}"/>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7" name="Rectangle 6">
            <a:extLst>
              <a:ext uri="{FF2B5EF4-FFF2-40B4-BE49-F238E27FC236}">
                <a16:creationId xmlns:a16="http://schemas.microsoft.com/office/drawing/2014/main" id="{194999FC-A7B2-594F-A44A-C8014A2FD34C}"/>
              </a:ext>
            </a:extLst>
          </p:cNvPr>
          <p:cNvSpPr/>
          <p:nvPr userDrawn="1"/>
        </p:nvSpPr>
        <p:spPr>
          <a:xfrm>
            <a:off x="0" y="3028951"/>
            <a:ext cx="8243888" cy="3829050"/>
          </a:xfrm>
          <a:prstGeom prst="rect">
            <a:avLst/>
          </a:prstGeom>
          <a:solidFill>
            <a:srgbClr val="005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D77D3F6-2C28-204F-A333-056C1E322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13" name="Picture Placeholder 12">
            <a:extLst>
              <a:ext uri="{FF2B5EF4-FFF2-40B4-BE49-F238E27FC236}">
                <a16:creationId xmlns:a16="http://schemas.microsoft.com/office/drawing/2014/main" id="{D21DE492-E265-244E-B53C-4F8A43FD0468}"/>
              </a:ext>
            </a:extLst>
          </p:cNvPr>
          <p:cNvSpPr>
            <a:spLocks noGrp="1"/>
          </p:cNvSpPr>
          <p:nvPr>
            <p:ph type="pic" sz="quarter" idx="13"/>
          </p:nvPr>
        </p:nvSpPr>
        <p:spPr>
          <a:xfrm>
            <a:off x="965200" y="1838325"/>
            <a:ext cx="2459038" cy="3649663"/>
          </a:xfrm>
        </p:spPr>
        <p:txBody>
          <a:bodyPr/>
          <a:lstStyle/>
          <a:p>
            <a:endParaRPr lang="en-US"/>
          </a:p>
        </p:txBody>
      </p:sp>
      <p:sp>
        <p:nvSpPr>
          <p:cNvPr id="22" name="Text Placeholder 21">
            <a:extLst>
              <a:ext uri="{FF2B5EF4-FFF2-40B4-BE49-F238E27FC236}">
                <a16:creationId xmlns:a16="http://schemas.microsoft.com/office/drawing/2014/main" id="{3DD348C8-3731-2747-8B21-1B4D2A5BB746}"/>
              </a:ext>
            </a:extLst>
          </p:cNvPr>
          <p:cNvSpPr>
            <a:spLocks noGrp="1"/>
          </p:cNvSpPr>
          <p:nvPr>
            <p:ph type="body" sz="quarter" idx="16" hasCustomPrompt="1"/>
          </p:nvPr>
        </p:nvSpPr>
        <p:spPr>
          <a:xfrm>
            <a:off x="9201150" y="2724150"/>
            <a:ext cx="2506663" cy="2865438"/>
          </a:xfrm>
        </p:spPr>
        <p:txBody>
          <a:bodyPr/>
          <a:lstStyle>
            <a:lvl1pPr marL="0" indent="0">
              <a:buNone/>
              <a:defRPr>
                <a:solidFill>
                  <a:srgbClr val="58595B"/>
                </a:solidFill>
              </a:defRPr>
            </a:lvl1pPr>
          </a:lstStyle>
          <a:p>
            <a:pPr lvl="0"/>
            <a:r>
              <a:rPr lang="en-US" dirty="0"/>
              <a:t>Click to add copy</a:t>
            </a:r>
          </a:p>
        </p:txBody>
      </p:sp>
      <p:sp>
        <p:nvSpPr>
          <p:cNvPr id="17" name="Picture Placeholder 16">
            <a:extLst>
              <a:ext uri="{FF2B5EF4-FFF2-40B4-BE49-F238E27FC236}">
                <a16:creationId xmlns:a16="http://schemas.microsoft.com/office/drawing/2014/main" id="{A1DF7C2C-D5D0-8743-8B9C-9E7A9D770656}"/>
              </a:ext>
            </a:extLst>
          </p:cNvPr>
          <p:cNvSpPr>
            <a:spLocks noGrp="1"/>
          </p:cNvSpPr>
          <p:nvPr>
            <p:ph type="pic" sz="quarter" idx="15"/>
          </p:nvPr>
        </p:nvSpPr>
        <p:spPr>
          <a:xfrm>
            <a:off x="6307138" y="1838325"/>
            <a:ext cx="2460625" cy="3619500"/>
          </a:xfrm>
        </p:spPr>
        <p:txBody>
          <a:bodyPr/>
          <a:lstStyle/>
          <a:p>
            <a:endParaRPr lang="en-US"/>
          </a:p>
        </p:txBody>
      </p:sp>
      <p:sp>
        <p:nvSpPr>
          <p:cNvPr id="15" name="Picture Placeholder 14">
            <a:extLst>
              <a:ext uri="{FF2B5EF4-FFF2-40B4-BE49-F238E27FC236}">
                <a16:creationId xmlns:a16="http://schemas.microsoft.com/office/drawing/2014/main" id="{9484BD16-1B71-E747-8A14-0DA54C9E9EDB}"/>
              </a:ext>
            </a:extLst>
          </p:cNvPr>
          <p:cNvSpPr>
            <a:spLocks noGrp="1"/>
          </p:cNvSpPr>
          <p:nvPr>
            <p:ph type="pic" sz="quarter" idx="14"/>
          </p:nvPr>
        </p:nvSpPr>
        <p:spPr>
          <a:xfrm>
            <a:off x="3635375" y="1838325"/>
            <a:ext cx="2460625" cy="3619500"/>
          </a:xfrm>
        </p:spPr>
        <p:txBody>
          <a:bodyPr/>
          <a:lstStyle/>
          <a:p>
            <a:endParaRPr lang="en-US"/>
          </a:p>
        </p:txBody>
      </p:sp>
    </p:spTree>
    <p:extLst>
      <p:ext uri="{BB962C8B-B14F-4D97-AF65-F5344CB8AC3E}">
        <p14:creationId xmlns:p14="http://schemas.microsoft.com/office/powerpoint/2010/main" val="137265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CDC10-6365-0D4F-97C3-093E2469B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D013844-D607-F24F-BC3E-49FB379F0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41B3A6F-A65D-2344-8D3F-D6007DED6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68CC0C9E-BC43-AB4E-9DD3-0727573398BD}" type="datetimeFigureOut">
              <a:rPr lang="en-US" smtClean="0"/>
              <a:pPr/>
              <a:t>10/14/2021</a:t>
            </a:fld>
            <a:endParaRPr lang="en-US" dirty="0"/>
          </a:p>
        </p:txBody>
      </p:sp>
      <p:sp>
        <p:nvSpPr>
          <p:cNvPr id="5" name="Footer Placeholder 4">
            <a:extLst>
              <a:ext uri="{FF2B5EF4-FFF2-40B4-BE49-F238E27FC236}">
                <a16:creationId xmlns:a16="http://schemas.microsoft.com/office/drawing/2014/main" id="{B612B432-79C8-CA46-B32B-5FFB2C5E2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EE9B7274-B4C9-4F44-A57E-AA803BEC6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2D0D1D9-6661-2748-A276-EE493F4E5BA0}" type="slidenum">
              <a:rPr lang="en-US" smtClean="0"/>
              <a:pPr/>
              <a:t>‹#›</a:t>
            </a:fld>
            <a:endParaRPr lang="en-US" dirty="0"/>
          </a:p>
        </p:txBody>
      </p:sp>
    </p:spTree>
    <p:extLst>
      <p:ext uri="{BB962C8B-B14F-4D97-AF65-F5344CB8AC3E}">
        <p14:creationId xmlns:p14="http://schemas.microsoft.com/office/powerpoint/2010/main" val="16124212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72" r:id="rId3"/>
    <p:sldLayoutId id="2147483656" r:id="rId4"/>
    <p:sldLayoutId id="2147483650" r:id="rId5"/>
    <p:sldLayoutId id="2147483673" r:id="rId6"/>
    <p:sldLayoutId id="2147483658" r:id="rId7"/>
    <p:sldLayoutId id="2147483651" r:id="rId8"/>
    <p:sldLayoutId id="2147483659" r:id="rId9"/>
    <p:sldLayoutId id="2147483655" r:id="rId10"/>
    <p:sldLayoutId id="2147483676" r:id="rId11"/>
    <p:sldLayoutId id="2147483675" r:id="rId12"/>
    <p:sldLayoutId id="2147483674" r:id="rId13"/>
    <p:sldLayoutId id="2147483657" r:id="rId14"/>
    <p:sldLayoutId id="2147483660" r:id="rId15"/>
  </p:sldLayoutIdLst>
  <p:txStyles>
    <p:title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CDC10-6365-0D4F-97C3-093E2469B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D013844-D607-F24F-BC3E-49FB379F0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41B3A6F-A65D-2344-8D3F-D6007DED6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68CC0C9E-BC43-AB4E-9DD3-0727573398BD}" type="datetimeFigureOut">
              <a:rPr lang="en-US" smtClean="0"/>
              <a:pPr/>
              <a:t>10/14/2021</a:t>
            </a:fld>
            <a:endParaRPr lang="en-US" dirty="0"/>
          </a:p>
        </p:txBody>
      </p:sp>
      <p:sp>
        <p:nvSpPr>
          <p:cNvPr id="5" name="Footer Placeholder 4">
            <a:extLst>
              <a:ext uri="{FF2B5EF4-FFF2-40B4-BE49-F238E27FC236}">
                <a16:creationId xmlns:a16="http://schemas.microsoft.com/office/drawing/2014/main" id="{B612B432-79C8-CA46-B32B-5FFB2C5E2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EE9B7274-B4C9-4F44-A57E-AA803BEC6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2D0D1D9-6661-2748-A276-EE493F4E5BA0}" type="slidenum">
              <a:rPr lang="en-US" smtClean="0"/>
              <a:pPr/>
              <a:t>‹#›</a:t>
            </a:fld>
            <a:endParaRPr lang="en-US" dirty="0"/>
          </a:p>
        </p:txBody>
      </p:sp>
    </p:spTree>
    <p:extLst>
      <p:ext uri="{BB962C8B-B14F-4D97-AF65-F5344CB8AC3E}">
        <p14:creationId xmlns:p14="http://schemas.microsoft.com/office/powerpoint/2010/main" val="30228899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1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1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1.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emf"/><Relationship Id="rId12"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0.xml"/><Relationship Id="rId6" Type="http://schemas.openxmlformats.org/officeDocument/2006/relationships/image" Target="../media/image15.emf"/><Relationship Id="rId11" Type="http://schemas.microsoft.com/office/2007/relationships/hdphoto" Target="../media/hdphoto1.wdp"/><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image" Target="../media/image13.emf"/><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3" Type="http://schemas.openxmlformats.org/officeDocument/2006/relationships/image" Target="../media/image39.jpg"/><Relationship Id="rId18" Type="http://schemas.openxmlformats.org/officeDocument/2006/relationships/image" Target="../media/image44.png"/><Relationship Id="rId26" Type="http://schemas.openxmlformats.org/officeDocument/2006/relationships/image" Target="../media/image52.jpg"/><Relationship Id="rId39" Type="http://schemas.openxmlformats.org/officeDocument/2006/relationships/image" Target="../media/image65.jpg"/><Relationship Id="rId21" Type="http://schemas.openxmlformats.org/officeDocument/2006/relationships/image" Target="../media/image47.png"/><Relationship Id="rId34" Type="http://schemas.openxmlformats.org/officeDocument/2006/relationships/image" Target="../media/image60.jpg"/><Relationship Id="rId42" Type="http://schemas.openxmlformats.org/officeDocument/2006/relationships/image" Target="../media/image68.jpg"/><Relationship Id="rId47" Type="http://schemas.openxmlformats.org/officeDocument/2006/relationships/image" Target="../media/image73.jpg"/><Relationship Id="rId50" Type="http://schemas.openxmlformats.org/officeDocument/2006/relationships/image" Target="../media/image76.png"/><Relationship Id="rId55" Type="http://schemas.openxmlformats.org/officeDocument/2006/relationships/image" Target="../media/image81.png"/><Relationship Id="rId7" Type="http://schemas.openxmlformats.org/officeDocument/2006/relationships/image" Target="../media/image33.jpg"/><Relationship Id="rId2" Type="http://schemas.openxmlformats.org/officeDocument/2006/relationships/image" Target="../media/image28.png"/><Relationship Id="rId16" Type="http://schemas.openxmlformats.org/officeDocument/2006/relationships/image" Target="../media/image42.jpg"/><Relationship Id="rId29" Type="http://schemas.openxmlformats.org/officeDocument/2006/relationships/image" Target="../media/image55.png"/><Relationship Id="rId11" Type="http://schemas.openxmlformats.org/officeDocument/2006/relationships/image" Target="../media/image37.jpg"/><Relationship Id="rId24" Type="http://schemas.openxmlformats.org/officeDocument/2006/relationships/image" Target="../media/image50.jpg"/><Relationship Id="rId32" Type="http://schemas.openxmlformats.org/officeDocument/2006/relationships/image" Target="../media/image58.jpg"/><Relationship Id="rId37" Type="http://schemas.openxmlformats.org/officeDocument/2006/relationships/image" Target="../media/image63.png"/><Relationship Id="rId40" Type="http://schemas.openxmlformats.org/officeDocument/2006/relationships/image" Target="../media/image66.jpg"/><Relationship Id="rId45" Type="http://schemas.openxmlformats.org/officeDocument/2006/relationships/image" Target="../media/image71.jpg"/><Relationship Id="rId53" Type="http://schemas.openxmlformats.org/officeDocument/2006/relationships/image" Target="../media/image79.png"/><Relationship Id="rId5" Type="http://schemas.openxmlformats.org/officeDocument/2006/relationships/image" Target="../media/image31.png"/><Relationship Id="rId10" Type="http://schemas.openxmlformats.org/officeDocument/2006/relationships/image" Target="../media/image36.png"/><Relationship Id="rId19" Type="http://schemas.openxmlformats.org/officeDocument/2006/relationships/image" Target="../media/image45.jpg"/><Relationship Id="rId31" Type="http://schemas.openxmlformats.org/officeDocument/2006/relationships/image" Target="../media/image57.jpg"/><Relationship Id="rId44" Type="http://schemas.openxmlformats.org/officeDocument/2006/relationships/image" Target="../media/image70.png"/><Relationship Id="rId52" Type="http://schemas.openxmlformats.org/officeDocument/2006/relationships/image" Target="../media/image78.png"/><Relationship Id="rId4" Type="http://schemas.openxmlformats.org/officeDocument/2006/relationships/image" Target="../media/image30.png"/><Relationship Id="rId9" Type="http://schemas.openxmlformats.org/officeDocument/2006/relationships/image" Target="../media/image35.jpg"/><Relationship Id="rId14" Type="http://schemas.openxmlformats.org/officeDocument/2006/relationships/image" Target="../media/image40.png"/><Relationship Id="rId22" Type="http://schemas.openxmlformats.org/officeDocument/2006/relationships/image" Target="../media/image48.jp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png"/><Relationship Id="rId43" Type="http://schemas.openxmlformats.org/officeDocument/2006/relationships/image" Target="../media/image69.jpg"/><Relationship Id="rId48" Type="http://schemas.openxmlformats.org/officeDocument/2006/relationships/image" Target="../media/image74.jpg"/><Relationship Id="rId8" Type="http://schemas.openxmlformats.org/officeDocument/2006/relationships/image" Target="../media/image34.jpg"/><Relationship Id="rId51" Type="http://schemas.openxmlformats.org/officeDocument/2006/relationships/image" Target="../media/image77.png"/><Relationship Id="rId3" Type="http://schemas.openxmlformats.org/officeDocument/2006/relationships/image" Target="../media/image29.jpg"/><Relationship Id="rId12" Type="http://schemas.openxmlformats.org/officeDocument/2006/relationships/image" Target="../media/image38.jpg"/><Relationship Id="rId17" Type="http://schemas.openxmlformats.org/officeDocument/2006/relationships/image" Target="../media/image43.jpg"/><Relationship Id="rId25" Type="http://schemas.openxmlformats.org/officeDocument/2006/relationships/image" Target="../media/image51.png"/><Relationship Id="rId33" Type="http://schemas.openxmlformats.org/officeDocument/2006/relationships/image" Target="../media/image59.jpg"/><Relationship Id="rId38" Type="http://schemas.openxmlformats.org/officeDocument/2006/relationships/image" Target="../media/image64.jpg"/><Relationship Id="rId46" Type="http://schemas.openxmlformats.org/officeDocument/2006/relationships/image" Target="../media/image72.jpg"/><Relationship Id="rId20" Type="http://schemas.openxmlformats.org/officeDocument/2006/relationships/image" Target="../media/image46.jpg"/><Relationship Id="rId41" Type="http://schemas.openxmlformats.org/officeDocument/2006/relationships/image" Target="../media/image67.png"/><Relationship Id="rId54" Type="http://schemas.openxmlformats.org/officeDocument/2006/relationships/image" Target="../media/image80.png"/><Relationship Id="rId1" Type="http://schemas.openxmlformats.org/officeDocument/2006/relationships/slideLayout" Target="../slideLayouts/slideLayout11.xml"/><Relationship Id="rId6" Type="http://schemas.openxmlformats.org/officeDocument/2006/relationships/image" Target="../media/image32.jpg"/><Relationship Id="rId15" Type="http://schemas.openxmlformats.org/officeDocument/2006/relationships/image" Target="../media/image41.jpg"/><Relationship Id="rId23" Type="http://schemas.openxmlformats.org/officeDocument/2006/relationships/image" Target="../media/image49.png"/><Relationship Id="rId28" Type="http://schemas.openxmlformats.org/officeDocument/2006/relationships/image" Target="../media/image54.jpg"/><Relationship Id="rId36" Type="http://schemas.openxmlformats.org/officeDocument/2006/relationships/image" Target="../media/image62.png"/><Relationship Id="rId49" Type="http://schemas.openxmlformats.org/officeDocument/2006/relationships/image" Target="../media/image7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E34CE6-F779-FE46-B16D-FB4F058A3EEC}"/>
              </a:ext>
            </a:extLst>
          </p:cNvPr>
          <p:cNvSpPr>
            <a:spLocks noGrp="1"/>
          </p:cNvSpPr>
          <p:nvPr>
            <p:ph type="ctrTitle"/>
          </p:nvPr>
        </p:nvSpPr>
        <p:spPr>
          <a:xfrm>
            <a:off x="5845924" y="1961712"/>
            <a:ext cx="5953760" cy="1494466"/>
          </a:xfrm>
        </p:spPr>
        <p:txBody>
          <a:bodyPr>
            <a:noAutofit/>
          </a:bodyPr>
          <a:lstStyle/>
          <a:p>
            <a:r>
              <a:rPr lang="en-US" sz="3200" dirty="0">
                <a:solidFill>
                  <a:srgbClr val="82171A"/>
                </a:solidFill>
              </a:rPr>
              <a:t>LABUAN IBFC: </a:t>
            </a:r>
            <a:br>
              <a:rPr lang="en-US" sz="3200" dirty="0"/>
            </a:br>
            <a:r>
              <a:rPr lang="en-US" sz="3200" dirty="0"/>
              <a:t>ASIA’S WHOLESALE INTERMEDIATION CENTRE</a:t>
            </a:r>
            <a:endParaRPr lang="en-US" dirty="0"/>
          </a:p>
        </p:txBody>
      </p:sp>
    </p:spTree>
    <p:extLst>
      <p:ext uri="{BB962C8B-B14F-4D97-AF65-F5344CB8AC3E}">
        <p14:creationId xmlns:p14="http://schemas.microsoft.com/office/powerpoint/2010/main" val="332004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A575D9-C743-4EFA-BB1C-22E00360485B}"/>
              </a:ext>
            </a:extLst>
          </p:cNvPr>
          <p:cNvPicPr>
            <a:picLocks noChangeAspect="1"/>
          </p:cNvPicPr>
          <p:nvPr/>
        </p:nvPicPr>
        <p:blipFill rotWithShape="1">
          <a:blip r:embed="rId2"/>
          <a:srcRect t="69948"/>
          <a:stretch/>
        </p:blipFill>
        <p:spPr>
          <a:xfrm>
            <a:off x="0" y="4797010"/>
            <a:ext cx="12191999" cy="2060990"/>
          </a:xfrm>
          <a:prstGeom prst="rect">
            <a:avLst/>
          </a:prstGeom>
        </p:spPr>
      </p:pic>
      <p:sp>
        <p:nvSpPr>
          <p:cNvPr id="58" name="Rectangle: Rounded Corners 57">
            <a:extLst>
              <a:ext uri="{FF2B5EF4-FFF2-40B4-BE49-F238E27FC236}">
                <a16:creationId xmlns:a16="http://schemas.microsoft.com/office/drawing/2014/main" id="{63D0BB9D-5F52-44D0-A2EC-15DE9E88AF1E}"/>
              </a:ext>
            </a:extLst>
          </p:cNvPr>
          <p:cNvSpPr/>
          <p:nvPr/>
        </p:nvSpPr>
        <p:spPr>
          <a:xfrm>
            <a:off x="1253653" y="4867193"/>
            <a:ext cx="4264560" cy="1192037"/>
          </a:xfrm>
          <a:prstGeom prst="roundRect">
            <a:avLst/>
          </a:prstGeom>
          <a:solidFill>
            <a:srgbClr val="E7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MY"/>
          </a:p>
        </p:txBody>
      </p:sp>
      <p:sp>
        <p:nvSpPr>
          <p:cNvPr id="57" name="Rectangle: Rounded Corners 56">
            <a:extLst>
              <a:ext uri="{FF2B5EF4-FFF2-40B4-BE49-F238E27FC236}">
                <a16:creationId xmlns:a16="http://schemas.microsoft.com/office/drawing/2014/main" id="{D85160A7-070E-4EA5-B222-B63E5C22A441}"/>
              </a:ext>
            </a:extLst>
          </p:cNvPr>
          <p:cNvSpPr/>
          <p:nvPr/>
        </p:nvSpPr>
        <p:spPr>
          <a:xfrm>
            <a:off x="6598550" y="3344064"/>
            <a:ext cx="3678511" cy="1192037"/>
          </a:xfrm>
          <a:prstGeom prst="roundRect">
            <a:avLst/>
          </a:prstGeom>
          <a:solidFill>
            <a:srgbClr val="E7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MY"/>
          </a:p>
        </p:txBody>
      </p:sp>
      <p:sp>
        <p:nvSpPr>
          <p:cNvPr id="52" name="Rectangle: Rounded Corners 51">
            <a:extLst>
              <a:ext uri="{FF2B5EF4-FFF2-40B4-BE49-F238E27FC236}">
                <a16:creationId xmlns:a16="http://schemas.microsoft.com/office/drawing/2014/main" id="{FD7F2110-92FF-4330-B517-47B2143785C5}"/>
              </a:ext>
            </a:extLst>
          </p:cNvPr>
          <p:cNvSpPr/>
          <p:nvPr/>
        </p:nvSpPr>
        <p:spPr>
          <a:xfrm>
            <a:off x="1253653" y="3328664"/>
            <a:ext cx="4262563" cy="1192037"/>
          </a:xfrm>
          <a:prstGeom prst="roundRect">
            <a:avLst/>
          </a:prstGeom>
          <a:solidFill>
            <a:srgbClr val="E7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MY"/>
          </a:p>
        </p:txBody>
      </p:sp>
      <p:sp>
        <p:nvSpPr>
          <p:cNvPr id="51" name="Rectangle: Rounded Corners 50">
            <a:extLst>
              <a:ext uri="{FF2B5EF4-FFF2-40B4-BE49-F238E27FC236}">
                <a16:creationId xmlns:a16="http://schemas.microsoft.com/office/drawing/2014/main" id="{646DA83E-A2EF-4353-A41E-7912D8AF97C4}"/>
              </a:ext>
            </a:extLst>
          </p:cNvPr>
          <p:cNvSpPr/>
          <p:nvPr/>
        </p:nvSpPr>
        <p:spPr>
          <a:xfrm>
            <a:off x="6598551" y="1818894"/>
            <a:ext cx="3678510" cy="1192037"/>
          </a:xfrm>
          <a:prstGeom prst="roundRect">
            <a:avLst/>
          </a:prstGeom>
          <a:solidFill>
            <a:srgbClr val="E7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MY"/>
          </a:p>
        </p:txBody>
      </p:sp>
      <p:sp>
        <p:nvSpPr>
          <p:cNvPr id="10" name="Rectangle: Rounded Corners 9">
            <a:extLst>
              <a:ext uri="{FF2B5EF4-FFF2-40B4-BE49-F238E27FC236}">
                <a16:creationId xmlns:a16="http://schemas.microsoft.com/office/drawing/2014/main" id="{4D2D9EC5-480C-465B-815A-9F654E46F064}"/>
              </a:ext>
            </a:extLst>
          </p:cNvPr>
          <p:cNvSpPr/>
          <p:nvPr/>
        </p:nvSpPr>
        <p:spPr>
          <a:xfrm>
            <a:off x="1311965" y="1819521"/>
            <a:ext cx="4206248" cy="1192037"/>
          </a:xfrm>
          <a:prstGeom prst="roundRect">
            <a:avLst/>
          </a:prstGeom>
          <a:solidFill>
            <a:srgbClr val="E7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MY"/>
          </a:p>
        </p:txBody>
      </p:sp>
      <p:sp>
        <p:nvSpPr>
          <p:cNvPr id="67" name="Title 21">
            <a:extLst>
              <a:ext uri="{FF2B5EF4-FFF2-40B4-BE49-F238E27FC236}">
                <a16:creationId xmlns:a16="http://schemas.microsoft.com/office/drawing/2014/main" id="{7DCBDD66-B333-495C-94BB-31AE804AF127}"/>
              </a:ext>
            </a:extLst>
          </p:cNvPr>
          <p:cNvSpPr>
            <a:spLocks noGrp="1"/>
          </p:cNvSpPr>
          <p:nvPr>
            <p:ph type="title" idx="4294967295"/>
          </p:nvPr>
        </p:nvSpPr>
        <p:spPr>
          <a:xfrm>
            <a:off x="693781" y="860425"/>
            <a:ext cx="3716338" cy="534988"/>
          </a:xfrm>
        </p:spPr>
        <p:txBody>
          <a:bodyPr>
            <a:normAutofit/>
          </a:bodyPr>
          <a:lstStyle/>
          <a:p>
            <a:r>
              <a:rPr lang="en-GB" sz="2800" dirty="0">
                <a:latin typeface="Helvetica Neue"/>
              </a:rPr>
              <a:t>Why Labuan IBFC?</a:t>
            </a:r>
            <a:endParaRPr lang="en-US" sz="2800" dirty="0"/>
          </a:p>
        </p:txBody>
      </p:sp>
      <p:sp>
        <p:nvSpPr>
          <p:cNvPr id="16" name="Rectangle 15">
            <a:extLst>
              <a:ext uri="{FF2B5EF4-FFF2-40B4-BE49-F238E27FC236}">
                <a16:creationId xmlns:a16="http://schemas.microsoft.com/office/drawing/2014/main" id="{B5A3FC78-25D8-2041-BA3C-F8F247406F20}"/>
              </a:ext>
            </a:extLst>
          </p:cNvPr>
          <p:cNvSpPr/>
          <p:nvPr/>
        </p:nvSpPr>
        <p:spPr>
          <a:xfrm>
            <a:off x="2103975" y="2137953"/>
            <a:ext cx="3132160" cy="769441"/>
          </a:xfrm>
          <a:prstGeom prst="rect">
            <a:avLst/>
          </a:prstGeom>
        </p:spPr>
        <p:txBody>
          <a:bodyPr wrap="square">
            <a:spAutoFit/>
          </a:bodyPr>
          <a:lstStyle/>
          <a:p>
            <a:pPr>
              <a:spcAft>
                <a:spcPts val="600"/>
              </a:spcAft>
              <a:tabLst>
                <a:tab pos="285115" algn="l"/>
                <a:tab pos="285750" algn="l"/>
              </a:tabLst>
            </a:pPr>
            <a:r>
              <a:rPr lang="en-MY" sz="1100" dirty="0">
                <a:solidFill>
                  <a:srgbClr val="58595B"/>
                </a:solidFill>
                <a:latin typeface="Helvetica Neue" panose="02000503000000020004"/>
                <a:cs typeface="Arial"/>
              </a:rPr>
              <a:t>Southeast Asia is estimated to be 4</a:t>
            </a:r>
            <a:r>
              <a:rPr lang="en-MY" sz="1100" baseline="30000" dirty="0">
                <a:solidFill>
                  <a:srgbClr val="58595B"/>
                </a:solidFill>
                <a:latin typeface="Helvetica Neue" panose="02000503000000020004"/>
                <a:cs typeface="Arial"/>
              </a:rPr>
              <a:t>th</a:t>
            </a:r>
            <a:r>
              <a:rPr lang="en-MY" sz="1100" dirty="0">
                <a:solidFill>
                  <a:srgbClr val="58595B"/>
                </a:solidFill>
                <a:latin typeface="Helvetica Neue" panose="02000503000000020004"/>
                <a:cs typeface="Arial"/>
              </a:rPr>
              <a:t> largest economy by 2050, investors and businesses can gain access to a larger marketplace into the region via Labuan IBFC.</a:t>
            </a:r>
          </a:p>
        </p:txBody>
      </p:sp>
      <p:grpSp>
        <p:nvGrpSpPr>
          <p:cNvPr id="3" name="Group 2">
            <a:extLst>
              <a:ext uri="{FF2B5EF4-FFF2-40B4-BE49-F238E27FC236}">
                <a16:creationId xmlns:a16="http://schemas.microsoft.com/office/drawing/2014/main" id="{B6AC6BC7-822C-B048-8D59-445B2247C9AE}"/>
              </a:ext>
            </a:extLst>
          </p:cNvPr>
          <p:cNvGrpSpPr/>
          <p:nvPr/>
        </p:nvGrpSpPr>
        <p:grpSpPr>
          <a:xfrm>
            <a:off x="2108935" y="4922466"/>
            <a:ext cx="3364725" cy="1047827"/>
            <a:chOff x="7776605" y="1288655"/>
            <a:chExt cx="3364725" cy="1047827"/>
          </a:xfrm>
        </p:grpSpPr>
        <p:sp>
          <p:nvSpPr>
            <p:cNvPr id="31" name="Text Placeholder 22">
              <a:extLst>
                <a:ext uri="{FF2B5EF4-FFF2-40B4-BE49-F238E27FC236}">
                  <a16:creationId xmlns:a16="http://schemas.microsoft.com/office/drawing/2014/main" id="{BA1AA77B-D964-D449-806B-7F6EB55F6B93}"/>
                </a:ext>
              </a:extLst>
            </p:cNvPr>
            <p:cNvSpPr txBox="1">
              <a:spLocks/>
            </p:cNvSpPr>
            <p:nvPr/>
          </p:nvSpPr>
          <p:spPr>
            <a:xfrm>
              <a:off x="7776606" y="1288655"/>
              <a:ext cx="2522700" cy="59097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
                </a:spcBef>
              </a:pPr>
              <a:r>
                <a:rPr lang="en-MY" sz="1400" b="1" spc="-5" dirty="0">
                  <a:latin typeface="Helvetica Neue" panose="02000503000000020004"/>
                  <a:cs typeface="Arial"/>
                </a:rPr>
                <a:t>EFFICIENT AND FLEXIBLE TAX SYSTEM</a:t>
              </a:r>
              <a:endParaRPr lang="en-US" sz="1400" dirty="0"/>
            </a:p>
          </p:txBody>
        </p:sp>
        <p:sp>
          <p:nvSpPr>
            <p:cNvPr id="32" name="Rectangle 31">
              <a:extLst>
                <a:ext uri="{FF2B5EF4-FFF2-40B4-BE49-F238E27FC236}">
                  <a16:creationId xmlns:a16="http://schemas.microsoft.com/office/drawing/2014/main" id="{D5816E51-F1EB-D147-AF36-B904AD3C3537}"/>
                </a:ext>
              </a:extLst>
            </p:cNvPr>
            <p:cNvSpPr/>
            <p:nvPr/>
          </p:nvSpPr>
          <p:spPr>
            <a:xfrm>
              <a:off x="7776605" y="1736318"/>
              <a:ext cx="3364725" cy="600164"/>
            </a:xfrm>
            <a:prstGeom prst="rect">
              <a:avLst/>
            </a:prstGeom>
          </p:spPr>
          <p:txBody>
            <a:bodyPr wrap="square">
              <a:spAutoFit/>
            </a:bodyPr>
            <a:lstStyle/>
            <a:p>
              <a:pPr>
                <a:lnSpc>
                  <a:spcPct val="100000"/>
                </a:lnSpc>
                <a:spcAft>
                  <a:spcPts val="600"/>
                </a:spcAft>
                <a:tabLst>
                  <a:tab pos="285115" algn="l"/>
                  <a:tab pos="285750" algn="l"/>
                </a:tabLst>
              </a:pPr>
              <a:r>
                <a:rPr lang="en-MY" sz="1100" dirty="0">
                  <a:solidFill>
                    <a:srgbClr val="58595B"/>
                  </a:solidFill>
                  <a:latin typeface="Helvetica Neue" panose="02000503000000020004"/>
                  <a:cs typeface="Arial"/>
                </a:rPr>
                <a:t>Simple and straightforward tax system to carry out a Labuan business activity as defined by the Labuan Business Activity Tax Act 1990.</a:t>
              </a:r>
            </a:p>
          </p:txBody>
        </p:sp>
      </p:grpSp>
      <p:sp>
        <p:nvSpPr>
          <p:cNvPr id="49" name="Text Placeholder 22">
            <a:extLst>
              <a:ext uri="{FF2B5EF4-FFF2-40B4-BE49-F238E27FC236}">
                <a16:creationId xmlns:a16="http://schemas.microsoft.com/office/drawing/2014/main" id="{0381FEF8-E38A-E34D-A918-AB98B32C26CA}"/>
              </a:ext>
            </a:extLst>
          </p:cNvPr>
          <p:cNvSpPr txBox="1">
            <a:spLocks/>
          </p:cNvSpPr>
          <p:nvPr/>
        </p:nvSpPr>
        <p:spPr>
          <a:xfrm>
            <a:off x="7407064" y="3399567"/>
            <a:ext cx="2197995" cy="49014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
              </a:spcBef>
            </a:pPr>
            <a:r>
              <a:rPr lang="en-GB" sz="1400" b="1" spc="-5" dirty="0">
                <a:latin typeface="Helvetica Neue" panose="02000503000000020004"/>
                <a:cs typeface="Arial"/>
              </a:rPr>
              <a:t>WELL – REGULATED</a:t>
            </a:r>
            <a:r>
              <a:rPr lang="en-US" sz="1400" b="1" spc="-5" dirty="0">
                <a:latin typeface="Helvetica Neue" panose="02000503000000020004"/>
                <a:cs typeface="Arial"/>
              </a:rPr>
              <a:t> JURISDICTION</a:t>
            </a:r>
            <a:endParaRPr lang="en-GB" sz="1400" b="1" spc="-5" dirty="0">
              <a:latin typeface="Helvetica Neue" panose="02000503000000020004"/>
              <a:cs typeface="Arial"/>
            </a:endParaRPr>
          </a:p>
        </p:txBody>
      </p:sp>
      <p:sp>
        <p:nvSpPr>
          <p:cNvPr id="50" name="Rectangle 49">
            <a:extLst>
              <a:ext uri="{FF2B5EF4-FFF2-40B4-BE49-F238E27FC236}">
                <a16:creationId xmlns:a16="http://schemas.microsoft.com/office/drawing/2014/main" id="{4028BC4F-EA44-2446-9E31-3110AC102EFB}"/>
              </a:ext>
            </a:extLst>
          </p:cNvPr>
          <p:cNvSpPr/>
          <p:nvPr/>
        </p:nvSpPr>
        <p:spPr>
          <a:xfrm>
            <a:off x="7392060" y="3845455"/>
            <a:ext cx="2728113" cy="600164"/>
          </a:xfrm>
          <a:prstGeom prst="rect">
            <a:avLst/>
          </a:prstGeom>
        </p:spPr>
        <p:txBody>
          <a:bodyPr wrap="square">
            <a:spAutoFit/>
          </a:bodyPr>
          <a:lstStyle/>
          <a:p>
            <a:pPr>
              <a:lnSpc>
                <a:spcPct val="100000"/>
              </a:lnSpc>
              <a:spcAft>
                <a:spcPts val="600"/>
              </a:spcAft>
              <a:tabLst>
                <a:tab pos="285115" algn="l"/>
                <a:tab pos="285750" algn="l"/>
              </a:tabLst>
            </a:pPr>
            <a:r>
              <a:rPr lang="en-MY" sz="1100" dirty="0">
                <a:solidFill>
                  <a:srgbClr val="58595B"/>
                </a:solidFill>
                <a:latin typeface="Helvetica Neue" panose="02000503000000020004"/>
                <a:cs typeface="Arial"/>
              </a:rPr>
              <a:t>A robust regulatory framework to ensure entities remain in compliance with international best standards.</a:t>
            </a:r>
          </a:p>
        </p:txBody>
      </p:sp>
      <p:sp>
        <p:nvSpPr>
          <p:cNvPr id="55" name="Text Placeholder 22">
            <a:extLst>
              <a:ext uri="{FF2B5EF4-FFF2-40B4-BE49-F238E27FC236}">
                <a16:creationId xmlns:a16="http://schemas.microsoft.com/office/drawing/2014/main" id="{5458A606-FBE0-E644-9AFA-A689BA375432}"/>
              </a:ext>
            </a:extLst>
          </p:cNvPr>
          <p:cNvSpPr txBox="1">
            <a:spLocks/>
          </p:cNvSpPr>
          <p:nvPr/>
        </p:nvSpPr>
        <p:spPr>
          <a:xfrm>
            <a:off x="7392060" y="1896138"/>
            <a:ext cx="2973137" cy="52183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
              </a:spcBef>
            </a:pPr>
            <a:r>
              <a:rPr lang="en-MY" sz="1400" b="1" spc="-5" dirty="0">
                <a:latin typeface="Helvetica Neue" panose="02000503000000020004"/>
                <a:cs typeface="Arial"/>
              </a:rPr>
              <a:t>EASE OF DOING </a:t>
            </a:r>
          </a:p>
          <a:p>
            <a:pPr>
              <a:spcBef>
                <a:spcPts val="100"/>
              </a:spcBef>
            </a:pPr>
            <a:r>
              <a:rPr lang="en-MY" sz="1400" b="1" spc="-5" dirty="0">
                <a:latin typeface="Helvetica Neue" panose="02000503000000020004"/>
                <a:cs typeface="Arial"/>
              </a:rPr>
              <a:t>BUSINESS</a:t>
            </a:r>
            <a:endParaRPr lang="en-US" sz="1400" dirty="0"/>
          </a:p>
        </p:txBody>
      </p:sp>
      <p:sp>
        <p:nvSpPr>
          <p:cNvPr id="56" name="Rectangle 55">
            <a:extLst>
              <a:ext uri="{FF2B5EF4-FFF2-40B4-BE49-F238E27FC236}">
                <a16:creationId xmlns:a16="http://schemas.microsoft.com/office/drawing/2014/main" id="{AEAF2154-8085-0945-92C4-54A523D7BC4D}"/>
              </a:ext>
            </a:extLst>
          </p:cNvPr>
          <p:cNvSpPr/>
          <p:nvPr/>
        </p:nvSpPr>
        <p:spPr>
          <a:xfrm>
            <a:off x="7077653" y="2430027"/>
            <a:ext cx="2931050" cy="430887"/>
          </a:xfrm>
          <a:prstGeom prst="rect">
            <a:avLst/>
          </a:prstGeom>
        </p:spPr>
        <p:txBody>
          <a:bodyPr wrap="square">
            <a:spAutoFit/>
          </a:bodyPr>
          <a:lstStyle/>
          <a:p>
            <a:pPr marL="297815">
              <a:lnSpc>
                <a:spcPct val="100000"/>
              </a:lnSpc>
              <a:spcAft>
                <a:spcPts val="600"/>
              </a:spcAft>
              <a:tabLst>
                <a:tab pos="285115" algn="l"/>
                <a:tab pos="285750" algn="l"/>
              </a:tabLst>
            </a:pPr>
            <a:r>
              <a:rPr lang="en-MY" sz="1100" dirty="0">
                <a:solidFill>
                  <a:srgbClr val="58595B"/>
                </a:solidFill>
                <a:latin typeface="Helvetica Neue" panose="02000503000000020004"/>
                <a:cs typeface="Arial"/>
              </a:rPr>
              <a:t>Ease of doing business with cost – effective solutions and structures.</a:t>
            </a:r>
          </a:p>
        </p:txBody>
      </p:sp>
      <p:sp>
        <p:nvSpPr>
          <p:cNvPr id="44" name="Text Placeholder 22">
            <a:extLst>
              <a:ext uri="{FF2B5EF4-FFF2-40B4-BE49-F238E27FC236}">
                <a16:creationId xmlns:a16="http://schemas.microsoft.com/office/drawing/2014/main" id="{11196600-08CB-5F47-A9D0-DAD6C290F228}"/>
              </a:ext>
            </a:extLst>
          </p:cNvPr>
          <p:cNvSpPr txBox="1">
            <a:spLocks/>
          </p:cNvSpPr>
          <p:nvPr/>
        </p:nvSpPr>
        <p:spPr>
          <a:xfrm>
            <a:off x="2105350" y="3404695"/>
            <a:ext cx="2396942" cy="4603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
              </a:spcBef>
            </a:pPr>
            <a:r>
              <a:rPr lang="en-MY" sz="1400" b="1" spc="-5" dirty="0">
                <a:latin typeface="Helvetica Neue" panose="02000503000000020004"/>
                <a:cs typeface="Arial"/>
              </a:rPr>
              <a:t>S</a:t>
            </a:r>
            <a:r>
              <a:rPr lang="en-US" sz="1400" b="1" spc="-5" dirty="0">
                <a:latin typeface="Helvetica Neue" panose="02000503000000020004"/>
                <a:cs typeface="Arial"/>
              </a:rPr>
              <a:t>UBSTANCE CREATION </a:t>
            </a:r>
            <a:br>
              <a:rPr lang="en-US" sz="1400" b="1" spc="-5" dirty="0">
                <a:latin typeface="Helvetica Neue" panose="02000503000000020004"/>
                <a:cs typeface="Arial"/>
              </a:rPr>
            </a:br>
            <a:r>
              <a:rPr lang="en-US" sz="1400" b="1" spc="-5" dirty="0">
                <a:latin typeface="Helvetica Neue" panose="02000503000000020004"/>
                <a:cs typeface="Arial"/>
              </a:rPr>
              <a:t>AND TRANSPARENCY</a:t>
            </a:r>
            <a:endParaRPr lang="en-US" sz="1400" dirty="0"/>
          </a:p>
        </p:txBody>
      </p:sp>
      <p:sp>
        <p:nvSpPr>
          <p:cNvPr id="45" name="Rectangle 44">
            <a:extLst>
              <a:ext uri="{FF2B5EF4-FFF2-40B4-BE49-F238E27FC236}">
                <a16:creationId xmlns:a16="http://schemas.microsoft.com/office/drawing/2014/main" id="{81E72C5D-0D95-6D4B-96D0-9789A3780F8B}"/>
              </a:ext>
            </a:extLst>
          </p:cNvPr>
          <p:cNvSpPr/>
          <p:nvPr/>
        </p:nvSpPr>
        <p:spPr>
          <a:xfrm>
            <a:off x="1813104" y="3834778"/>
            <a:ext cx="3683430" cy="600164"/>
          </a:xfrm>
          <a:prstGeom prst="rect">
            <a:avLst/>
          </a:prstGeom>
        </p:spPr>
        <p:txBody>
          <a:bodyPr wrap="square">
            <a:spAutoFit/>
          </a:bodyPr>
          <a:lstStyle/>
          <a:p>
            <a:pPr marL="297815">
              <a:lnSpc>
                <a:spcPct val="100000"/>
              </a:lnSpc>
              <a:spcAft>
                <a:spcPts val="600"/>
              </a:spcAft>
              <a:tabLst>
                <a:tab pos="285115" algn="l"/>
                <a:tab pos="285750" algn="l"/>
              </a:tabLst>
            </a:pPr>
            <a:r>
              <a:rPr lang="en-MY" sz="1100" dirty="0">
                <a:solidFill>
                  <a:srgbClr val="58595B"/>
                </a:solidFill>
                <a:latin typeface="Helvetica Neue" panose="02000503000000020004"/>
                <a:cs typeface="Arial"/>
              </a:rPr>
              <a:t>Complying with the latest global regulatory standards including requirements for transparency and substance creation.</a:t>
            </a:r>
          </a:p>
        </p:txBody>
      </p:sp>
      <p:pic>
        <p:nvPicPr>
          <p:cNvPr id="12" name="Picture 11">
            <a:extLst>
              <a:ext uri="{FF2B5EF4-FFF2-40B4-BE49-F238E27FC236}">
                <a16:creationId xmlns:a16="http://schemas.microsoft.com/office/drawing/2014/main" id="{32534DA7-00AA-4166-AF6E-BA6F3F5B11D9}"/>
              </a:ext>
            </a:extLst>
          </p:cNvPr>
          <p:cNvPicPr>
            <a:picLocks noChangeAspect="1"/>
          </p:cNvPicPr>
          <p:nvPr/>
        </p:nvPicPr>
        <p:blipFill>
          <a:blip r:embed="rId3"/>
          <a:stretch>
            <a:fillRect/>
          </a:stretch>
        </p:blipFill>
        <p:spPr>
          <a:xfrm>
            <a:off x="5925555" y="1683072"/>
            <a:ext cx="1469636" cy="1469636"/>
          </a:xfrm>
          <a:prstGeom prst="rect">
            <a:avLst/>
          </a:prstGeom>
        </p:spPr>
      </p:pic>
      <p:pic>
        <p:nvPicPr>
          <p:cNvPr id="22" name="Picture 21">
            <a:extLst>
              <a:ext uri="{FF2B5EF4-FFF2-40B4-BE49-F238E27FC236}">
                <a16:creationId xmlns:a16="http://schemas.microsoft.com/office/drawing/2014/main" id="{A076DDBF-C437-4613-9B80-F5ADDCBD76E5}"/>
              </a:ext>
            </a:extLst>
          </p:cNvPr>
          <p:cNvPicPr>
            <a:picLocks noChangeAspect="1"/>
          </p:cNvPicPr>
          <p:nvPr/>
        </p:nvPicPr>
        <p:blipFill>
          <a:blip r:embed="rId4"/>
          <a:stretch>
            <a:fillRect/>
          </a:stretch>
        </p:blipFill>
        <p:spPr>
          <a:xfrm>
            <a:off x="5925555" y="3213918"/>
            <a:ext cx="1469636" cy="1469636"/>
          </a:xfrm>
          <a:prstGeom prst="rect">
            <a:avLst/>
          </a:prstGeom>
        </p:spPr>
      </p:pic>
      <p:sp>
        <p:nvSpPr>
          <p:cNvPr id="33" name="Text Placeholder 22">
            <a:extLst>
              <a:ext uri="{FF2B5EF4-FFF2-40B4-BE49-F238E27FC236}">
                <a16:creationId xmlns:a16="http://schemas.microsoft.com/office/drawing/2014/main" id="{2D6CF79B-B323-472E-89DE-2BAA5CE30565}"/>
              </a:ext>
            </a:extLst>
          </p:cNvPr>
          <p:cNvSpPr txBox="1">
            <a:spLocks/>
          </p:cNvSpPr>
          <p:nvPr/>
        </p:nvSpPr>
        <p:spPr>
          <a:xfrm>
            <a:off x="2108936" y="1895591"/>
            <a:ext cx="2738195" cy="33683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
              </a:spcBef>
            </a:pPr>
            <a:r>
              <a:rPr lang="en-US" sz="1400" b="1" spc="-5" dirty="0">
                <a:latin typeface="Helvetica Neue" panose="02000503000000020004"/>
                <a:cs typeface="Arial"/>
              </a:rPr>
              <a:t>REGIONAL OPPORTUNITIES</a:t>
            </a:r>
            <a:endParaRPr lang="en-US" sz="1400" dirty="0"/>
          </a:p>
        </p:txBody>
      </p:sp>
      <p:pic>
        <p:nvPicPr>
          <p:cNvPr id="5" name="Picture 4">
            <a:extLst>
              <a:ext uri="{FF2B5EF4-FFF2-40B4-BE49-F238E27FC236}">
                <a16:creationId xmlns:a16="http://schemas.microsoft.com/office/drawing/2014/main" id="{4EFFC379-EEB5-49C6-A780-E0B479132E5D}"/>
              </a:ext>
            </a:extLst>
          </p:cNvPr>
          <p:cNvPicPr>
            <a:picLocks noChangeAspect="1"/>
          </p:cNvPicPr>
          <p:nvPr/>
        </p:nvPicPr>
        <p:blipFill>
          <a:blip r:embed="rId5"/>
          <a:stretch>
            <a:fillRect/>
          </a:stretch>
        </p:blipFill>
        <p:spPr>
          <a:xfrm>
            <a:off x="693781" y="1700332"/>
            <a:ext cx="1452376" cy="1452376"/>
          </a:xfrm>
          <a:prstGeom prst="rect">
            <a:avLst/>
          </a:prstGeom>
        </p:spPr>
      </p:pic>
      <p:pic>
        <p:nvPicPr>
          <p:cNvPr id="8" name="Picture 7">
            <a:extLst>
              <a:ext uri="{FF2B5EF4-FFF2-40B4-BE49-F238E27FC236}">
                <a16:creationId xmlns:a16="http://schemas.microsoft.com/office/drawing/2014/main" id="{66AA6BC8-3CC3-4703-B3FB-D480AB8C828E}"/>
              </a:ext>
            </a:extLst>
          </p:cNvPr>
          <p:cNvPicPr>
            <a:picLocks noChangeAspect="1"/>
          </p:cNvPicPr>
          <p:nvPr/>
        </p:nvPicPr>
        <p:blipFill>
          <a:blip r:embed="rId6"/>
          <a:stretch>
            <a:fillRect/>
          </a:stretch>
        </p:blipFill>
        <p:spPr>
          <a:xfrm>
            <a:off x="693781" y="3189222"/>
            <a:ext cx="1469634" cy="1469634"/>
          </a:xfrm>
          <a:prstGeom prst="rect">
            <a:avLst/>
          </a:prstGeom>
        </p:spPr>
      </p:pic>
      <p:pic>
        <p:nvPicPr>
          <p:cNvPr id="14" name="Picture 13">
            <a:extLst>
              <a:ext uri="{FF2B5EF4-FFF2-40B4-BE49-F238E27FC236}">
                <a16:creationId xmlns:a16="http://schemas.microsoft.com/office/drawing/2014/main" id="{15070081-4683-49A4-8C17-C65DC65CAC5C}"/>
              </a:ext>
            </a:extLst>
          </p:cNvPr>
          <p:cNvPicPr>
            <a:picLocks noChangeAspect="1"/>
          </p:cNvPicPr>
          <p:nvPr/>
        </p:nvPicPr>
        <p:blipFill>
          <a:blip r:embed="rId7"/>
          <a:stretch>
            <a:fillRect/>
          </a:stretch>
        </p:blipFill>
        <p:spPr>
          <a:xfrm>
            <a:off x="685151" y="4734887"/>
            <a:ext cx="1469636" cy="1469636"/>
          </a:xfrm>
          <a:prstGeom prst="rect">
            <a:avLst/>
          </a:prstGeom>
        </p:spPr>
      </p:pic>
    </p:spTree>
    <p:extLst>
      <p:ext uri="{BB962C8B-B14F-4D97-AF65-F5344CB8AC3E}">
        <p14:creationId xmlns:p14="http://schemas.microsoft.com/office/powerpoint/2010/main" val="218137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04C980-09FF-4728-B349-FA0A2DADA438}"/>
              </a:ext>
            </a:extLst>
          </p:cNvPr>
          <p:cNvPicPr>
            <a:picLocks noChangeAspect="1"/>
          </p:cNvPicPr>
          <p:nvPr/>
        </p:nvPicPr>
        <p:blipFill rotWithShape="1">
          <a:blip r:embed="rId2"/>
          <a:srcRect t="29627"/>
          <a:stretch/>
        </p:blipFill>
        <p:spPr>
          <a:xfrm>
            <a:off x="0" y="1815841"/>
            <a:ext cx="12191999" cy="4826163"/>
          </a:xfrm>
          <a:prstGeom prst="rect">
            <a:avLst/>
          </a:prstGeom>
        </p:spPr>
      </p:pic>
      <p:sp>
        <p:nvSpPr>
          <p:cNvPr id="11" name="Title 21">
            <a:extLst>
              <a:ext uri="{FF2B5EF4-FFF2-40B4-BE49-F238E27FC236}">
                <a16:creationId xmlns:a16="http://schemas.microsoft.com/office/drawing/2014/main" id="{1783CA44-ADC2-48C4-8B5A-6CA5397BBCB7}"/>
              </a:ext>
            </a:extLst>
          </p:cNvPr>
          <p:cNvSpPr>
            <a:spLocks noGrp="1"/>
          </p:cNvSpPr>
          <p:nvPr>
            <p:ph type="title" idx="4294967295"/>
          </p:nvPr>
        </p:nvSpPr>
        <p:spPr>
          <a:xfrm>
            <a:off x="371474" y="1440845"/>
            <a:ext cx="5724525" cy="536575"/>
          </a:xfrm>
        </p:spPr>
        <p:txBody>
          <a:bodyPr>
            <a:noAutofit/>
          </a:bodyPr>
          <a:lstStyle/>
          <a:p>
            <a:pPr marL="297815">
              <a:lnSpc>
                <a:spcPct val="100000"/>
              </a:lnSpc>
              <a:spcAft>
                <a:spcPts val="600"/>
              </a:spcAft>
              <a:tabLst>
                <a:tab pos="285115" algn="l"/>
                <a:tab pos="285750" algn="l"/>
              </a:tabLst>
            </a:pPr>
            <a:r>
              <a:rPr lang="en-MY" sz="2800" b="1" dirty="0">
                <a:solidFill>
                  <a:srgbClr val="151E83"/>
                </a:solidFill>
                <a:latin typeface="Helvetica Neue" panose="02000503000000020004"/>
                <a:cs typeface="Arial"/>
              </a:rPr>
              <a:t>Wide Array of Solutions and Structures Including Shariah – Compliant Options</a:t>
            </a:r>
          </a:p>
        </p:txBody>
      </p:sp>
      <p:sp>
        <p:nvSpPr>
          <p:cNvPr id="12" name="Title 12">
            <a:extLst>
              <a:ext uri="{FF2B5EF4-FFF2-40B4-BE49-F238E27FC236}">
                <a16:creationId xmlns:a16="http://schemas.microsoft.com/office/drawing/2014/main" id="{64607FE3-F8ED-43C0-A9C1-FBD12D291D20}"/>
              </a:ext>
            </a:extLst>
          </p:cNvPr>
          <p:cNvSpPr txBox="1">
            <a:spLocks/>
          </p:cNvSpPr>
          <p:nvPr/>
        </p:nvSpPr>
        <p:spPr>
          <a:xfrm>
            <a:off x="1329302" y="4352372"/>
            <a:ext cx="988500" cy="329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1400" dirty="0"/>
              <a:t>Banking</a:t>
            </a:r>
          </a:p>
        </p:txBody>
      </p:sp>
      <p:sp>
        <p:nvSpPr>
          <p:cNvPr id="14" name="Title 12">
            <a:extLst>
              <a:ext uri="{FF2B5EF4-FFF2-40B4-BE49-F238E27FC236}">
                <a16:creationId xmlns:a16="http://schemas.microsoft.com/office/drawing/2014/main" id="{32C2BD95-0AC0-4B59-A1CB-D95380E6596E}"/>
              </a:ext>
            </a:extLst>
          </p:cNvPr>
          <p:cNvSpPr txBox="1">
            <a:spLocks/>
          </p:cNvSpPr>
          <p:nvPr/>
        </p:nvSpPr>
        <p:spPr>
          <a:xfrm>
            <a:off x="2856314" y="4651797"/>
            <a:ext cx="1437370" cy="551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1400" dirty="0"/>
              <a:t>Risk Management</a:t>
            </a:r>
          </a:p>
        </p:txBody>
      </p:sp>
      <p:sp>
        <p:nvSpPr>
          <p:cNvPr id="15" name="Title 12">
            <a:extLst>
              <a:ext uri="{FF2B5EF4-FFF2-40B4-BE49-F238E27FC236}">
                <a16:creationId xmlns:a16="http://schemas.microsoft.com/office/drawing/2014/main" id="{50FB2E78-B79A-4C0F-B185-69832C1DDA97}"/>
              </a:ext>
            </a:extLst>
          </p:cNvPr>
          <p:cNvSpPr txBox="1">
            <a:spLocks/>
          </p:cNvSpPr>
          <p:nvPr/>
        </p:nvSpPr>
        <p:spPr>
          <a:xfrm>
            <a:off x="4293684" y="2871971"/>
            <a:ext cx="988500" cy="329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1400" dirty="0"/>
              <a:t>Leasing</a:t>
            </a:r>
          </a:p>
        </p:txBody>
      </p:sp>
      <p:sp>
        <p:nvSpPr>
          <p:cNvPr id="16" name="Title 12">
            <a:extLst>
              <a:ext uri="{FF2B5EF4-FFF2-40B4-BE49-F238E27FC236}">
                <a16:creationId xmlns:a16="http://schemas.microsoft.com/office/drawing/2014/main" id="{C4486BD3-C2CF-463C-AEF3-9725ED8B6645}"/>
              </a:ext>
            </a:extLst>
          </p:cNvPr>
          <p:cNvSpPr txBox="1">
            <a:spLocks/>
          </p:cNvSpPr>
          <p:nvPr/>
        </p:nvSpPr>
        <p:spPr>
          <a:xfrm>
            <a:off x="5490892" y="2124956"/>
            <a:ext cx="1370233" cy="454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1400" dirty="0"/>
              <a:t>Wealth Management</a:t>
            </a:r>
          </a:p>
        </p:txBody>
      </p:sp>
      <p:sp>
        <p:nvSpPr>
          <p:cNvPr id="17" name="Title 12">
            <a:extLst>
              <a:ext uri="{FF2B5EF4-FFF2-40B4-BE49-F238E27FC236}">
                <a16:creationId xmlns:a16="http://schemas.microsoft.com/office/drawing/2014/main" id="{28FEFF6B-947D-4CDC-8EBD-1EC0441EA29D}"/>
              </a:ext>
            </a:extLst>
          </p:cNvPr>
          <p:cNvSpPr txBox="1">
            <a:spLocks/>
          </p:cNvSpPr>
          <p:nvPr/>
        </p:nvSpPr>
        <p:spPr>
          <a:xfrm>
            <a:off x="7250833" y="3213005"/>
            <a:ext cx="1322189" cy="622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1400" dirty="0"/>
              <a:t>Commodity Trading</a:t>
            </a:r>
          </a:p>
        </p:txBody>
      </p:sp>
      <p:sp>
        <p:nvSpPr>
          <p:cNvPr id="18" name="Title 12">
            <a:extLst>
              <a:ext uri="{FF2B5EF4-FFF2-40B4-BE49-F238E27FC236}">
                <a16:creationId xmlns:a16="http://schemas.microsoft.com/office/drawing/2014/main" id="{BEA5F508-BC9C-4DFB-9C2D-ECB0975DF1BB}"/>
              </a:ext>
            </a:extLst>
          </p:cNvPr>
          <p:cNvSpPr txBox="1">
            <a:spLocks/>
          </p:cNvSpPr>
          <p:nvPr/>
        </p:nvSpPr>
        <p:spPr>
          <a:xfrm>
            <a:off x="8573022" y="1730463"/>
            <a:ext cx="1639127" cy="622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1400" dirty="0"/>
              <a:t>Protected Cell Companies</a:t>
            </a:r>
          </a:p>
        </p:txBody>
      </p:sp>
      <p:sp>
        <p:nvSpPr>
          <p:cNvPr id="19" name="Title 12">
            <a:extLst>
              <a:ext uri="{FF2B5EF4-FFF2-40B4-BE49-F238E27FC236}">
                <a16:creationId xmlns:a16="http://schemas.microsoft.com/office/drawing/2014/main" id="{5B2E4CFA-2304-4DCB-9A79-C536405438EE}"/>
              </a:ext>
            </a:extLst>
          </p:cNvPr>
          <p:cNvSpPr txBox="1">
            <a:spLocks/>
          </p:cNvSpPr>
          <p:nvPr/>
        </p:nvSpPr>
        <p:spPr>
          <a:xfrm>
            <a:off x="9938183" y="3814846"/>
            <a:ext cx="1639127" cy="6229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1400" dirty="0"/>
              <a:t>International Business Companies</a:t>
            </a:r>
          </a:p>
        </p:txBody>
      </p:sp>
    </p:spTree>
    <p:extLst>
      <p:ext uri="{BB962C8B-B14F-4D97-AF65-F5344CB8AC3E}">
        <p14:creationId xmlns:p14="http://schemas.microsoft.com/office/powerpoint/2010/main" val="112041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CFE436-2D54-4006-8502-AE27CF5EA457}"/>
              </a:ext>
            </a:extLst>
          </p:cNvPr>
          <p:cNvPicPr>
            <a:picLocks noChangeAspect="1"/>
          </p:cNvPicPr>
          <p:nvPr/>
        </p:nvPicPr>
        <p:blipFill rotWithShape="1">
          <a:blip r:embed="rId2"/>
          <a:srcRect l="131" r="743"/>
          <a:stretch/>
        </p:blipFill>
        <p:spPr>
          <a:xfrm>
            <a:off x="-472966" y="-3519"/>
            <a:ext cx="12707007" cy="6858000"/>
          </a:xfrm>
          <a:prstGeom prst="rect">
            <a:avLst/>
          </a:prstGeom>
        </p:spPr>
      </p:pic>
      <p:sp>
        <p:nvSpPr>
          <p:cNvPr id="68" name="Rectangle 67">
            <a:extLst>
              <a:ext uri="{FF2B5EF4-FFF2-40B4-BE49-F238E27FC236}">
                <a16:creationId xmlns:a16="http://schemas.microsoft.com/office/drawing/2014/main" id="{5730AB71-A5F8-0544-BCDD-9BCF3C029D20}"/>
              </a:ext>
            </a:extLst>
          </p:cNvPr>
          <p:cNvSpPr/>
          <p:nvPr/>
        </p:nvSpPr>
        <p:spPr>
          <a:xfrm>
            <a:off x="406404" y="1008788"/>
            <a:ext cx="7662582" cy="954107"/>
          </a:xfrm>
          <a:prstGeom prst="rect">
            <a:avLst/>
          </a:prstGeom>
          <a:ln>
            <a:noFill/>
          </a:ln>
        </p:spPr>
        <p:txBody>
          <a:bodyPr wrap="square">
            <a:spAutoFit/>
          </a:bodyPr>
          <a:lstStyle/>
          <a:p>
            <a:pPr marL="297815">
              <a:lnSpc>
                <a:spcPct val="100000"/>
              </a:lnSpc>
              <a:spcAft>
                <a:spcPts val="600"/>
              </a:spcAft>
              <a:tabLst>
                <a:tab pos="285115" algn="l"/>
                <a:tab pos="285750" algn="l"/>
              </a:tabLst>
            </a:pPr>
            <a:r>
              <a:rPr lang="en-MY" sz="2800" b="1" dirty="0">
                <a:solidFill>
                  <a:srgbClr val="001871"/>
                </a:solidFill>
                <a:latin typeface="Helvetica Neue" panose="02000503000000020004"/>
                <a:cs typeface="Arial"/>
              </a:rPr>
              <a:t>Globally Recognised Industry Memberships and Recognitions</a:t>
            </a:r>
          </a:p>
        </p:txBody>
      </p:sp>
      <p:pic>
        <p:nvPicPr>
          <p:cNvPr id="3" name="Picture 2">
            <a:extLst>
              <a:ext uri="{FF2B5EF4-FFF2-40B4-BE49-F238E27FC236}">
                <a16:creationId xmlns:a16="http://schemas.microsoft.com/office/drawing/2014/main" id="{38EC6096-02F9-4CA8-B929-7CA4E88E281C}"/>
              </a:ext>
            </a:extLst>
          </p:cNvPr>
          <p:cNvPicPr>
            <a:picLocks noChangeAspect="1"/>
          </p:cNvPicPr>
          <p:nvPr/>
        </p:nvPicPr>
        <p:blipFill rotWithShape="1">
          <a:blip r:embed="rId3"/>
          <a:srcRect l="11972" t="28936" r="9557"/>
          <a:stretch/>
        </p:blipFill>
        <p:spPr>
          <a:xfrm>
            <a:off x="1" y="1962895"/>
            <a:ext cx="8833898" cy="4500026"/>
          </a:xfrm>
          <a:prstGeom prst="rect">
            <a:avLst/>
          </a:prstGeom>
        </p:spPr>
      </p:pic>
      <p:pic>
        <p:nvPicPr>
          <p:cNvPr id="29" name="Picture 28">
            <a:extLst>
              <a:ext uri="{FF2B5EF4-FFF2-40B4-BE49-F238E27FC236}">
                <a16:creationId xmlns:a16="http://schemas.microsoft.com/office/drawing/2014/main" id="{68FACF9D-F579-4AEF-B8A9-142CBED87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Tree>
    <p:extLst>
      <p:ext uri="{BB962C8B-B14F-4D97-AF65-F5344CB8AC3E}">
        <p14:creationId xmlns:p14="http://schemas.microsoft.com/office/powerpoint/2010/main" val="1799632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2">
            <a:extLst>
              <a:ext uri="{FF2B5EF4-FFF2-40B4-BE49-F238E27FC236}">
                <a16:creationId xmlns:a16="http://schemas.microsoft.com/office/drawing/2014/main" id="{33CE365A-C09F-5F4C-9B47-07A2936F4DDE}"/>
              </a:ext>
            </a:extLst>
          </p:cNvPr>
          <p:cNvSpPr txBox="1">
            <a:spLocks/>
          </p:cNvSpPr>
          <p:nvPr/>
        </p:nvSpPr>
        <p:spPr>
          <a:xfrm>
            <a:off x="923803" y="4115514"/>
            <a:ext cx="457200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Other Benefits</a:t>
            </a:r>
            <a:endParaRPr lang="en-US" b="1" dirty="0"/>
          </a:p>
        </p:txBody>
      </p:sp>
      <p:pic>
        <p:nvPicPr>
          <p:cNvPr id="15" name="Picture 14">
            <a:extLst>
              <a:ext uri="{FF2B5EF4-FFF2-40B4-BE49-F238E27FC236}">
                <a16:creationId xmlns:a16="http://schemas.microsoft.com/office/drawing/2014/main" id="{A79687FD-C1F6-4C96-9363-52E574D6853A}"/>
              </a:ext>
            </a:extLst>
          </p:cNvPr>
          <p:cNvPicPr>
            <a:picLocks noChangeAspect="1"/>
          </p:cNvPicPr>
          <p:nvPr/>
        </p:nvPicPr>
        <p:blipFill>
          <a:blip r:embed="rId2"/>
          <a:stretch>
            <a:fillRect/>
          </a:stretch>
        </p:blipFill>
        <p:spPr>
          <a:xfrm>
            <a:off x="0" y="0"/>
            <a:ext cx="12192000" cy="6858000"/>
          </a:xfrm>
          <a:prstGeom prst="rect">
            <a:avLst/>
          </a:prstGeom>
        </p:spPr>
      </p:pic>
      <p:pic>
        <p:nvPicPr>
          <p:cNvPr id="25" name="Picture 24">
            <a:extLst>
              <a:ext uri="{FF2B5EF4-FFF2-40B4-BE49-F238E27FC236}">
                <a16:creationId xmlns:a16="http://schemas.microsoft.com/office/drawing/2014/main" id="{3A76470C-89F4-440E-ABFB-FB18F7A55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Tree>
    <p:extLst>
      <p:ext uri="{BB962C8B-B14F-4D97-AF65-F5344CB8AC3E}">
        <p14:creationId xmlns:p14="http://schemas.microsoft.com/office/powerpoint/2010/main" val="270758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95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0AC42D-6348-6143-8B52-3C97BA4C7954}"/>
              </a:ext>
            </a:extLst>
          </p:cNvPr>
          <p:cNvSpPr>
            <a:spLocks noGrp="1"/>
          </p:cNvSpPr>
          <p:nvPr>
            <p:ph type="subTitle" idx="1"/>
          </p:nvPr>
        </p:nvSpPr>
        <p:spPr>
          <a:xfrm>
            <a:off x="731521" y="2000909"/>
            <a:ext cx="6930521" cy="3547037"/>
          </a:xfrm>
        </p:spPr>
        <p:txBody>
          <a:bodyPr>
            <a:noAutofit/>
          </a:bodyPr>
          <a:lstStyle/>
          <a:p>
            <a:pPr>
              <a:lnSpc>
                <a:spcPct val="100000"/>
              </a:lnSpc>
              <a:spcBef>
                <a:spcPts val="600"/>
              </a:spcBef>
              <a:spcAft>
                <a:spcPts val="600"/>
              </a:spcAft>
            </a:pPr>
            <a:r>
              <a:rPr lang="en-US" sz="1800" dirty="0">
                <a:solidFill>
                  <a:prstClr val="white"/>
                </a:solidFill>
                <a:latin typeface="Helvetica Neue" panose="02000503000000020004"/>
              </a:rPr>
              <a:t>This presentation should not be regarded as offering a complete explanation of the matters referred to and is subject to changes in law. It is not intended to be a substitute for detailed research or the exercise of professional judgment. Labuan IBFC cannot accept any responsibility for loss occasional to any person acting or refraining from action as a result of any material in this presentation. The republication, reproduction or commercial use of any part of this presentation in any manner whatsoever, including electronically, without the prior written permission from Labuan IBFC Inc. is strictly prohibited.</a:t>
            </a:r>
          </a:p>
          <a:p>
            <a:endParaRPr lang="en-US" dirty="0">
              <a:latin typeface="Helvetica Neue" panose="02000503000000020004"/>
            </a:endParaRPr>
          </a:p>
        </p:txBody>
      </p:sp>
      <p:sp>
        <p:nvSpPr>
          <p:cNvPr id="4" name="Title 3">
            <a:extLst>
              <a:ext uri="{FF2B5EF4-FFF2-40B4-BE49-F238E27FC236}">
                <a16:creationId xmlns:a16="http://schemas.microsoft.com/office/drawing/2014/main" id="{5C13E90F-652F-7F4C-8B1A-2A6A3BB7D18A}"/>
              </a:ext>
            </a:extLst>
          </p:cNvPr>
          <p:cNvSpPr>
            <a:spLocks noGrp="1"/>
          </p:cNvSpPr>
          <p:nvPr>
            <p:ph type="title"/>
          </p:nvPr>
        </p:nvSpPr>
        <p:spPr>
          <a:xfrm>
            <a:off x="731521" y="1267830"/>
            <a:ext cx="10515600" cy="733079"/>
          </a:xfrm>
        </p:spPr>
        <p:txBody>
          <a:bodyPr/>
          <a:lstStyle/>
          <a:p>
            <a:r>
              <a:rPr lang="en-US" dirty="0"/>
              <a:t>Disclaimer</a:t>
            </a:r>
          </a:p>
        </p:txBody>
      </p:sp>
    </p:spTree>
    <p:extLst>
      <p:ext uri="{BB962C8B-B14F-4D97-AF65-F5344CB8AC3E}">
        <p14:creationId xmlns:p14="http://schemas.microsoft.com/office/powerpoint/2010/main" val="306550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65D5026-1AD7-497F-BED7-D9AC05B01E3F}"/>
              </a:ext>
            </a:extLst>
          </p:cNvPr>
          <p:cNvGrpSpPr/>
          <p:nvPr/>
        </p:nvGrpSpPr>
        <p:grpSpPr>
          <a:xfrm>
            <a:off x="-1" y="0"/>
            <a:ext cx="12192001" cy="6889598"/>
            <a:chOff x="-1" y="-24850"/>
            <a:chExt cx="12192001" cy="6889598"/>
          </a:xfrm>
        </p:grpSpPr>
        <p:sp>
          <p:nvSpPr>
            <p:cNvPr id="4" name="Rectangle 3">
              <a:extLst>
                <a:ext uri="{FF2B5EF4-FFF2-40B4-BE49-F238E27FC236}">
                  <a16:creationId xmlns:a16="http://schemas.microsoft.com/office/drawing/2014/main" id="{293DE601-C0BC-4945-9718-004F2A4DD0FD}"/>
                </a:ext>
              </a:extLst>
            </p:cNvPr>
            <p:cNvSpPr/>
            <p:nvPr/>
          </p:nvSpPr>
          <p:spPr>
            <a:xfrm>
              <a:off x="0" y="-24850"/>
              <a:ext cx="3820436" cy="6889598"/>
            </a:xfrm>
            <a:prstGeom prst="rect">
              <a:avLst/>
            </a:prstGeom>
            <a:solidFill>
              <a:srgbClr val="D7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pic>
          <p:nvPicPr>
            <p:cNvPr id="17" name="Picture 16">
              <a:extLst>
                <a:ext uri="{FF2B5EF4-FFF2-40B4-BE49-F238E27FC236}">
                  <a16:creationId xmlns:a16="http://schemas.microsoft.com/office/drawing/2014/main" id="{3318A0EC-B790-40E1-9043-1FFC8BCE1733}"/>
                </a:ext>
              </a:extLst>
            </p:cNvPr>
            <p:cNvPicPr>
              <a:picLocks noChangeAspect="1"/>
            </p:cNvPicPr>
            <p:nvPr/>
          </p:nvPicPr>
          <p:blipFill rotWithShape="1">
            <a:blip r:embed="rId2"/>
            <a:srcRect l="12483" t="37625" r="4278" b="4520"/>
            <a:stretch/>
          </p:blipFill>
          <p:spPr>
            <a:xfrm>
              <a:off x="-1" y="-24850"/>
              <a:ext cx="12192001" cy="6889598"/>
            </a:xfrm>
            <a:prstGeom prst="rect">
              <a:avLst/>
            </a:prstGeom>
          </p:spPr>
        </p:pic>
      </p:grpSp>
      <p:sp>
        <p:nvSpPr>
          <p:cNvPr id="8" name="Text Placeholder 7">
            <a:extLst>
              <a:ext uri="{FF2B5EF4-FFF2-40B4-BE49-F238E27FC236}">
                <a16:creationId xmlns:a16="http://schemas.microsoft.com/office/drawing/2014/main" id="{9F752453-F739-9D42-9836-341BBE5E2D18}"/>
              </a:ext>
            </a:extLst>
          </p:cNvPr>
          <p:cNvSpPr>
            <a:spLocks noGrp="1"/>
          </p:cNvSpPr>
          <p:nvPr>
            <p:ph type="body" sz="quarter" idx="15"/>
          </p:nvPr>
        </p:nvSpPr>
        <p:spPr>
          <a:xfrm>
            <a:off x="610394" y="4389746"/>
            <a:ext cx="4750276" cy="2082465"/>
          </a:xfrm>
        </p:spPr>
        <p:txBody>
          <a:bodyPr>
            <a:noAutofit/>
          </a:bodyPr>
          <a:lstStyle/>
          <a:p>
            <a:pPr defTabSz="742950">
              <a:lnSpc>
                <a:spcPct val="100000"/>
              </a:lnSpc>
              <a:spcBef>
                <a:spcPts val="1200"/>
              </a:spcBef>
              <a:defRPr/>
            </a:pPr>
            <a:r>
              <a:rPr lang="en-US" sz="1400" dirty="0">
                <a:latin typeface="Helvetica Neue" panose="02000503000000020004"/>
              </a:rPr>
              <a:t>Labuan is part of Malaysia, a Federal Territory under the Federal Government.</a:t>
            </a:r>
          </a:p>
          <a:p>
            <a:pPr defTabSz="742950">
              <a:lnSpc>
                <a:spcPct val="100000"/>
              </a:lnSpc>
              <a:spcBef>
                <a:spcPts val="1200"/>
              </a:spcBef>
              <a:defRPr/>
            </a:pPr>
            <a:r>
              <a:rPr lang="en-US" sz="1400" dirty="0">
                <a:latin typeface="Helvetica Neue" panose="02000503000000020004"/>
              </a:rPr>
              <a:t>Located off the coast of Sabah, East Malaysia, in the center of Asia. Labuan derived its name from the word “</a:t>
            </a:r>
            <a:r>
              <a:rPr lang="en-US" sz="1400" dirty="0" err="1">
                <a:latin typeface="Helvetica Neue" panose="02000503000000020004"/>
              </a:rPr>
              <a:t>labuhan</a:t>
            </a:r>
            <a:r>
              <a:rPr lang="en-US" sz="1400" dirty="0">
                <a:latin typeface="Helvetica Neue" panose="02000503000000020004"/>
              </a:rPr>
              <a:t>” or a port - has naturally deep, well-sheltered </a:t>
            </a:r>
            <a:r>
              <a:rPr lang="en-US" sz="1400" dirty="0" err="1">
                <a:latin typeface="Helvetica Neue" panose="02000503000000020004"/>
              </a:rPr>
              <a:t>harbour</a:t>
            </a:r>
            <a:r>
              <a:rPr lang="en-US" sz="1400" dirty="0">
                <a:latin typeface="Helvetica Neue" panose="02000503000000020004"/>
              </a:rPr>
              <a:t>.</a:t>
            </a:r>
          </a:p>
          <a:p>
            <a:pPr defTabSz="742950">
              <a:lnSpc>
                <a:spcPct val="100000"/>
              </a:lnSpc>
              <a:spcBef>
                <a:spcPts val="1200"/>
              </a:spcBef>
              <a:defRPr/>
            </a:pPr>
            <a:r>
              <a:rPr lang="en-US" sz="1400" dirty="0">
                <a:latin typeface="Helvetica Neue" panose="02000503000000020004"/>
              </a:rPr>
              <a:t>Easy access from Kuala Lumpur and Kota Kinabalu. Has a total population of about 100,000 people.</a:t>
            </a:r>
            <a:endParaRPr lang="en-US" sz="1400" dirty="0"/>
          </a:p>
        </p:txBody>
      </p:sp>
      <p:sp>
        <p:nvSpPr>
          <p:cNvPr id="29" name="TextBox 28">
            <a:extLst>
              <a:ext uri="{FF2B5EF4-FFF2-40B4-BE49-F238E27FC236}">
                <a16:creationId xmlns:a16="http://schemas.microsoft.com/office/drawing/2014/main" id="{725C9437-D598-314D-9830-140183A40A2F}"/>
              </a:ext>
            </a:extLst>
          </p:cNvPr>
          <p:cNvSpPr txBox="1"/>
          <p:nvPr/>
        </p:nvSpPr>
        <p:spPr>
          <a:xfrm>
            <a:off x="4833079" y="3289825"/>
            <a:ext cx="1301960" cy="292388"/>
          </a:xfrm>
          <a:prstGeom prst="rect">
            <a:avLst/>
          </a:prstGeom>
          <a:noFill/>
        </p:spPr>
        <p:txBody>
          <a:bodyPr wrap="none" rtlCol="0">
            <a:spAutoFit/>
          </a:bodyPr>
          <a:lstStyle/>
          <a:p>
            <a:pPr algn="ctr" defTabSz="742950">
              <a:defRPr/>
            </a:pPr>
            <a:r>
              <a:rPr lang="en-US" altLang="zh-CN" sz="1300" b="1" dirty="0">
                <a:solidFill>
                  <a:srgbClr val="001871"/>
                </a:solidFill>
                <a:latin typeface="Helvetica Neue" panose="02000503000000020004" pitchFamily="2" charset="0"/>
                <a:ea typeface="Helvetica Neue" panose="02000503000000020004" pitchFamily="2" charset="0"/>
                <a:cs typeface="Helvetica Neue" panose="02000503000000020004" pitchFamily="2" charset="0"/>
              </a:rPr>
              <a:t>Kuala Lumpur</a:t>
            </a:r>
          </a:p>
        </p:txBody>
      </p:sp>
      <p:sp>
        <p:nvSpPr>
          <p:cNvPr id="45" name="TextBox 44">
            <a:extLst>
              <a:ext uri="{FF2B5EF4-FFF2-40B4-BE49-F238E27FC236}">
                <a16:creationId xmlns:a16="http://schemas.microsoft.com/office/drawing/2014/main" id="{CA7E2562-A08A-8C48-889A-834CD9B0EEB1}"/>
              </a:ext>
            </a:extLst>
          </p:cNvPr>
          <p:cNvSpPr txBox="1"/>
          <p:nvPr/>
        </p:nvSpPr>
        <p:spPr>
          <a:xfrm>
            <a:off x="6497470" y="3412936"/>
            <a:ext cx="1037463" cy="338554"/>
          </a:xfrm>
          <a:prstGeom prst="rect">
            <a:avLst/>
          </a:prstGeom>
          <a:noFill/>
        </p:spPr>
        <p:txBody>
          <a:bodyPr wrap="none" rtlCol="0">
            <a:spAutoFit/>
          </a:bodyPr>
          <a:lstStyle/>
          <a:p>
            <a:r>
              <a:rPr lang="en-US" sz="1600" b="1" dirty="0">
                <a:solidFill>
                  <a:srgbClr val="840416"/>
                </a:solidFill>
                <a:latin typeface="Helvetica Neue" panose="02000503000000020004" pitchFamily="2" charset="0"/>
                <a:ea typeface="Helvetica Neue" panose="02000503000000020004" pitchFamily="2" charset="0"/>
                <a:cs typeface="Helvetica Neue" panose="02000503000000020004" pitchFamily="2" charset="0"/>
              </a:rPr>
              <a:t>LABUAN</a:t>
            </a:r>
          </a:p>
        </p:txBody>
      </p:sp>
      <p:pic>
        <p:nvPicPr>
          <p:cNvPr id="12" name="Picture 11">
            <a:extLst>
              <a:ext uri="{FF2B5EF4-FFF2-40B4-BE49-F238E27FC236}">
                <a16:creationId xmlns:a16="http://schemas.microsoft.com/office/drawing/2014/main" id="{226DC724-F82C-4C56-BD4B-BD9FEF482EA4}"/>
              </a:ext>
            </a:extLst>
          </p:cNvPr>
          <p:cNvPicPr>
            <a:picLocks noChangeAspect="1"/>
          </p:cNvPicPr>
          <p:nvPr/>
        </p:nvPicPr>
        <p:blipFill>
          <a:blip r:embed="rId3"/>
          <a:stretch>
            <a:fillRect/>
          </a:stretch>
        </p:blipFill>
        <p:spPr>
          <a:xfrm>
            <a:off x="6774649" y="3002682"/>
            <a:ext cx="529357" cy="531720"/>
          </a:xfrm>
          <a:prstGeom prst="rect">
            <a:avLst/>
          </a:prstGeom>
        </p:spPr>
      </p:pic>
      <p:grpSp>
        <p:nvGrpSpPr>
          <p:cNvPr id="21" name="Group 20">
            <a:extLst>
              <a:ext uri="{FF2B5EF4-FFF2-40B4-BE49-F238E27FC236}">
                <a16:creationId xmlns:a16="http://schemas.microsoft.com/office/drawing/2014/main" id="{1832B4B5-A196-4391-BAE4-1C376739D8FE}"/>
              </a:ext>
            </a:extLst>
          </p:cNvPr>
          <p:cNvGrpSpPr/>
          <p:nvPr/>
        </p:nvGrpSpPr>
        <p:grpSpPr>
          <a:xfrm>
            <a:off x="8968397" y="1811807"/>
            <a:ext cx="2713619" cy="3784978"/>
            <a:chOff x="8265312" y="1437565"/>
            <a:chExt cx="2713619" cy="3784978"/>
          </a:xfrm>
        </p:grpSpPr>
        <p:sp>
          <p:nvSpPr>
            <p:cNvPr id="42" name="Speech Bubble: Rectangle with Corners Rounded 41">
              <a:extLst>
                <a:ext uri="{FF2B5EF4-FFF2-40B4-BE49-F238E27FC236}">
                  <a16:creationId xmlns:a16="http://schemas.microsoft.com/office/drawing/2014/main" id="{A58A1994-5AFB-4C87-9CA2-718BF5A01993}"/>
                </a:ext>
              </a:extLst>
            </p:cNvPr>
            <p:cNvSpPr/>
            <p:nvPr/>
          </p:nvSpPr>
          <p:spPr>
            <a:xfrm>
              <a:off x="8265312" y="1437565"/>
              <a:ext cx="2713619" cy="3784978"/>
            </a:xfrm>
            <a:prstGeom prst="wedgeRoundRectCallout">
              <a:avLst>
                <a:gd name="adj1" fmla="val -48892"/>
                <a:gd name="adj2" fmla="val -1670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nvGrpSpPr>
            <p:cNvPr id="10" name="Group 9">
              <a:extLst>
                <a:ext uri="{FF2B5EF4-FFF2-40B4-BE49-F238E27FC236}">
                  <a16:creationId xmlns:a16="http://schemas.microsoft.com/office/drawing/2014/main" id="{0B4FD624-E3EE-4D27-8B24-0F5BDC4F29DF}"/>
                </a:ext>
              </a:extLst>
            </p:cNvPr>
            <p:cNvGrpSpPr/>
            <p:nvPr/>
          </p:nvGrpSpPr>
          <p:grpSpPr>
            <a:xfrm>
              <a:off x="8427602" y="1873940"/>
              <a:ext cx="2365155" cy="3197053"/>
              <a:chOff x="5086883" y="838486"/>
              <a:chExt cx="2365155" cy="3197053"/>
            </a:xfrm>
          </p:grpSpPr>
          <p:sp>
            <p:nvSpPr>
              <p:cNvPr id="65" name="TextBox 64">
                <a:extLst>
                  <a:ext uri="{FF2B5EF4-FFF2-40B4-BE49-F238E27FC236}">
                    <a16:creationId xmlns:a16="http://schemas.microsoft.com/office/drawing/2014/main" id="{B39B166E-7C04-0942-8B33-BD1B1DDA698D}"/>
                  </a:ext>
                </a:extLst>
              </p:cNvPr>
              <p:cNvSpPr txBox="1"/>
              <p:nvPr/>
            </p:nvSpPr>
            <p:spPr>
              <a:xfrm>
                <a:off x="6606040" y="1315668"/>
                <a:ext cx="845998" cy="246221"/>
              </a:xfrm>
              <a:prstGeom prst="rect">
                <a:avLst/>
              </a:prstGeom>
              <a:noFill/>
            </p:spPr>
            <p:txBody>
              <a:bodyPr wrap="square" lIns="0" rIns="0" rtlCol="0" anchor="ctr">
                <a:spAutoFit/>
              </a:bodyPr>
              <a:lstStyle/>
              <a:p>
                <a:pPr algn="ctr" defTabSz="742950">
                  <a:defRPr/>
                </a:pPr>
                <a:r>
                  <a:rPr lang="en-US" sz="1000" b="1" dirty="0">
                    <a:solidFill>
                      <a:srgbClr val="001871"/>
                    </a:solidFill>
                    <a:latin typeface="Helvetica" pitchFamily="2" charset="0"/>
                  </a:rPr>
                  <a:t>Logistics</a:t>
                </a:r>
              </a:p>
            </p:txBody>
          </p:sp>
          <p:sp>
            <p:nvSpPr>
              <p:cNvPr id="67" name="TextBox 66">
                <a:extLst>
                  <a:ext uri="{FF2B5EF4-FFF2-40B4-BE49-F238E27FC236}">
                    <a16:creationId xmlns:a16="http://schemas.microsoft.com/office/drawing/2014/main" id="{155BD36F-AE2A-8941-88F0-73611FA9F21E}"/>
                  </a:ext>
                </a:extLst>
              </p:cNvPr>
              <p:cNvSpPr txBox="1"/>
              <p:nvPr/>
            </p:nvSpPr>
            <p:spPr>
              <a:xfrm>
                <a:off x="5270983" y="3789318"/>
                <a:ext cx="962044" cy="246221"/>
              </a:xfrm>
              <a:prstGeom prst="rect">
                <a:avLst/>
              </a:prstGeom>
              <a:noFill/>
            </p:spPr>
            <p:txBody>
              <a:bodyPr wrap="square" lIns="0" rIns="0" rtlCol="0" anchor="ctr">
                <a:spAutoFit/>
              </a:bodyPr>
              <a:lstStyle/>
              <a:p>
                <a:pPr algn="ctr" defTabSz="742950">
                  <a:defRPr/>
                </a:pPr>
                <a:r>
                  <a:rPr lang="en-US" sz="1000" b="1" dirty="0">
                    <a:solidFill>
                      <a:srgbClr val="001871"/>
                    </a:solidFill>
                    <a:latin typeface="Helvetica" pitchFamily="2" charset="0"/>
                  </a:rPr>
                  <a:t>Oil &amp; Gas</a:t>
                </a:r>
              </a:p>
            </p:txBody>
          </p:sp>
          <p:sp>
            <p:nvSpPr>
              <p:cNvPr id="69" name="TextBox 68">
                <a:extLst>
                  <a:ext uri="{FF2B5EF4-FFF2-40B4-BE49-F238E27FC236}">
                    <a16:creationId xmlns:a16="http://schemas.microsoft.com/office/drawing/2014/main" id="{593D2987-51D3-2449-A98B-24D99B28D070}"/>
                  </a:ext>
                </a:extLst>
              </p:cNvPr>
              <p:cNvSpPr txBox="1"/>
              <p:nvPr/>
            </p:nvSpPr>
            <p:spPr>
              <a:xfrm>
                <a:off x="6695359" y="2573241"/>
                <a:ext cx="626106" cy="246221"/>
              </a:xfrm>
              <a:prstGeom prst="rect">
                <a:avLst/>
              </a:prstGeom>
              <a:noFill/>
            </p:spPr>
            <p:txBody>
              <a:bodyPr wrap="square" lIns="0" rIns="0" rtlCol="0" anchor="ctr">
                <a:spAutoFit/>
              </a:bodyPr>
              <a:lstStyle/>
              <a:p>
                <a:pPr algn="ctr" defTabSz="742950">
                  <a:defRPr/>
                </a:pPr>
                <a:r>
                  <a:rPr lang="en-US" sz="1000" b="1" dirty="0">
                    <a:solidFill>
                      <a:srgbClr val="001871"/>
                    </a:solidFill>
                    <a:latin typeface="Helvetica Neue" panose="02000503000000020004" pitchFamily="2" charset="0"/>
                    <a:ea typeface="Helvetica Neue" panose="02000503000000020004" pitchFamily="2" charset="0"/>
                    <a:cs typeface="Helvetica Neue" panose="02000503000000020004" pitchFamily="2" charset="0"/>
                  </a:rPr>
                  <a:t>Tourism</a:t>
                </a:r>
              </a:p>
            </p:txBody>
          </p:sp>
          <p:sp>
            <p:nvSpPr>
              <p:cNvPr id="71" name="TextBox 70">
                <a:extLst>
                  <a:ext uri="{FF2B5EF4-FFF2-40B4-BE49-F238E27FC236}">
                    <a16:creationId xmlns:a16="http://schemas.microsoft.com/office/drawing/2014/main" id="{56A2926D-B344-C845-BA8E-CF21E05BEEB8}"/>
                  </a:ext>
                </a:extLst>
              </p:cNvPr>
              <p:cNvSpPr txBox="1"/>
              <p:nvPr/>
            </p:nvSpPr>
            <p:spPr>
              <a:xfrm>
                <a:off x="5086883" y="1302994"/>
                <a:ext cx="1403111" cy="400110"/>
              </a:xfrm>
              <a:prstGeom prst="rect">
                <a:avLst/>
              </a:prstGeom>
              <a:noFill/>
            </p:spPr>
            <p:txBody>
              <a:bodyPr wrap="square" lIns="0" rIns="0" rtlCol="0" anchor="ctr">
                <a:spAutoFit/>
              </a:bodyPr>
              <a:lstStyle/>
              <a:p>
                <a:pPr algn="ctr" defTabSz="742950">
                  <a:defRPr/>
                </a:pPr>
                <a:r>
                  <a:rPr lang="en-US" sz="1000" b="1" dirty="0">
                    <a:solidFill>
                      <a:srgbClr val="001871"/>
                    </a:solidFill>
                    <a:latin typeface="Helvetica Neue" panose="02000503000000020004" pitchFamily="2" charset="0"/>
                    <a:ea typeface="Helvetica Neue" panose="02000503000000020004" pitchFamily="2" charset="0"/>
                    <a:cs typeface="Helvetica Neue" panose="02000503000000020004" pitchFamily="2" charset="0"/>
                  </a:rPr>
                  <a:t>International Business &amp; Financial Centre</a:t>
                </a:r>
              </a:p>
            </p:txBody>
          </p:sp>
          <p:sp>
            <p:nvSpPr>
              <p:cNvPr id="72" name="TextBox 71">
                <a:extLst>
                  <a:ext uri="{FF2B5EF4-FFF2-40B4-BE49-F238E27FC236}">
                    <a16:creationId xmlns:a16="http://schemas.microsoft.com/office/drawing/2014/main" id="{3E33D798-594D-514D-9915-C40F59D62354}"/>
                  </a:ext>
                </a:extLst>
              </p:cNvPr>
              <p:cNvSpPr txBox="1"/>
              <p:nvPr/>
            </p:nvSpPr>
            <p:spPr>
              <a:xfrm>
                <a:off x="6491236" y="3789318"/>
                <a:ext cx="935088" cy="246221"/>
              </a:xfrm>
              <a:prstGeom prst="rect">
                <a:avLst/>
              </a:prstGeom>
              <a:noFill/>
            </p:spPr>
            <p:txBody>
              <a:bodyPr wrap="square" lIns="0" rIns="0" rtlCol="0" anchor="ctr">
                <a:spAutoFit/>
              </a:bodyPr>
              <a:lstStyle/>
              <a:p>
                <a:pPr algn="ctr" defTabSz="742950">
                  <a:defRPr/>
                </a:pPr>
                <a:r>
                  <a:rPr lang="en-US" sz="1000" b="1" dirty="0">
                    <a:solidFill>
                      <a:srgbClr val="001871"/>
                    </a:solidFill>
                    <a:latin typeface="Helvetica" pitchFamily="2" charset="0"/>
                  </a:rPr>
                  <a:t>Retail Trading</a:t>
                </a:r>
              </a:p>
            </p:txBody>
          </p:sp>
          <p:pic>
            <p:nvPicPr>
              <p:cNvPr id="46" name="Picture 45">
                <a:extLst>
                  <a:ext uri="{FF2B5EF4-FFF2-40B4-BE49-F238E27FC236}">
                    <a16:creationId xmlns:a16="http://schemas.microsoft.com/office/drawing/2014/main" id="{B9DCD5EE-D423-2C42-AECA-CDA40A1B3EBC}"/>
                  </a:ext>
                </a:extLst>
              </p:cNvPr>
              <p:cNvPicPr>
                <a:picLocks noChangeAspect="1"/>
              </p:cNvPicPr>
              <p:nvPr/>
            </p:nvPicPr>
            <p:blipFill>
              <a:blip r:embed="rId4"/>
              <a:stretch>
                <a:fillRect/>
              </a:stretch>
            </p:blipFill>
            <p:spPr>
              <a:xfrm>
                <a:off x="5103629" y="838486"/>
                <a:ext cx="1312741" cy="464508"/>
              </a:xfrm>
              <a:prstGeom prst="rect">
                <a:avLst/>
              </a:prstGeom>
            </p:spPr>
          </p:pic>
          <p:pic>
            <p:nvPicPr>
              <p:cNvPr id="47" name="Picture 46">
                <a:extLst>
                  <a:ext uri="{FF2B5EF4-FFF2-40B4-BE49-F238E27FC236}">
                    <a16:creationId xmlns:a16="http://schemas.microsoft.com/office/drawing/2014/main" id="{5515A01A-E09E-3041-B43D-7247F69CD193}"/>
                  </a:ext>
                </a:extLst>
              </p:cNvPr>
              <p:cNvPicPr>
                <a:picLocks noChangeAspect="1"/>
              </p:cNvPicPr>
              <p:nvPr/>
            </p:nvPicPr>
            <p:blipFill>
              <a:blip r:embed="rId5"/>
              <a:stretch>
                <a:fillRect/>
              </a:stretch>
            </p:blipFill>
            <p:spPr>
              <a:xfrm>
                <a:off x="6755531" y="902884"/>
                <a:ext cx="643377" cy="400110"/>
              </a:xfrm>
              <a:prstGeom prst="rect">
                <a:avLst/>
              </a:prstGeom>
            </p:spPr>
          </p:pic>
          <p:pic>
            <p:nvPicPr>
              <p:cNvPr id="48" name="Picture 47">
                <a:extLst>
                  <a:ext uri="{FF2B5EF4-FFF2-40B4-BE49-F238E27FC236}">
                    <a16:creationId xmlns:a16="http://schemas.microsoft.com/office/drawing/2014/main" id="{046647F3-A820-CA43-9103-496FE38F5D72}"/>
                  </a:ext>
                </a:extLst>
              </p:cNvPr>
              <p:cNvPicPr>
                <a:picLocks noChangeAspect="1"/>
              </p:cNvPicPr>
              <p:nvPr/>
            </p:nvPicPr>
            <p:blipFill>
              <a:blip r:embed="rId6"/>
              <a:stretch>
                <a:fillRect/>
              </a:stretch>
            </p:blipFill>
            <p:spPr>
              <a:xfrm rot="21134618">
                <a:off x="6662523" y="2291442"/>
                <a:ext cx="769712" cy="230914"/>
              </a:xfrm>
              <a:prstGeom prst="rect">
                <a:avLst/>
              </a:prstGeom>
            </p:spPr>
          </p:pic>
          <p:pic>
            <p:nvPicPr>
              <p:cNvPr id="49" name="Picture 48">
                <a:extLst>
                  <a:ext uri="{FF2B5EF4-FFF2-40B4-BE49-F238E27FC236}">
                    <a16:creationId xmlns:a16="http://schemas.microsoft.com/office/drawing/2014/main" id="{0D5991C7-6C1B-5E44-8EA0-E1A7EB81AC3A}"/>
                  </a:ext>
                </a:extLst>
              </p:cNvPr>
              <p:cNvPicPr>
                <a:picLocks noChangeAspect="1"/>
              </p:cNvPicPr>
              <p:nvPr/>
            </p:nvPicPr>
            <p:blipFill>
              <a:blip r:embed="rId7"/>
              <a:stretch>
                <a:fillRect/>
              </a:stretch>
            </p:blipFill>
            <p:spPr>
              <a:xfrm>
                <a:off x="5215651" y="3327251"/>
                <a:ext cx="963236" cy="456270"/>
              </a:xfrm>
              <a:prstGeom prst="rect">
                <a:avLst/>
              </a:prstGeom>
            </p:spPr>
          </p:pic>
          <p:pic>
            <p:nvPicPr>
              <p:cNvPr id="51" name="Picture 50">
                <a:extLst>
                  <a:ext uri="{FF2B5EF4-FFF2-40B4-BE49-F238E27FC236}">
                    <a16:creationId xmlns:a16="http://schemas.microsoft.com/office/drawing/2014/main" id="{5A1F9702-82AA-2E45-A6F5-9C9CC8A72FAA}"/>
                  </a:ext>
                </a:extLst>
              </p:cNvPr>
              <p:cNvPicPr>
                <a:picLocks noChangeAspect="1"/>
              </p:cNvPicPr>
              <p:nvPr/>
            </p:nvPicPr>
            <p:blipFill>
              <a:blip r:embed="rId8"/>
              <a:stretch>
                <a:fillRect/>
              </a:stretch>
            </p:blipFill>
            <p:spPr>
              <a:xfrm>
                <a:off x="6631152" y="3424826"/>
                <a:ext cx="530908" cy="355333"/>
              </a:xfrm>
              <a:prstGeom prst="rect">
                <a:avLst/>
              </a:prstGeom>
            </p:spPr>
          </p:pic>
        </p:grpSp>
        <p:grpSp>
          <p:nvGrpSpPr>
            <p:cNvPr id="55" name="Group 54">
              <a:extLst>
                <a:ext uri="{FF2B5EF4-FFF2-40B4-BE49-F238E27FC236}">
                  <a16:creationId xmlns:a16="http://schemas.microsoft.com/office/drawing/2014/main" id="{CB7CBE31-470F-44A9-B089-4ACE61594353}"/>
                </a:ext>
              </a:extLst>
            </p:cNvPr>
            <p:cNvGrpSpPr/>
            <p:nvPr/>
          </p:nvGrpSpPr>
          <p:grpSpPr>
            <a:xfrm>
              <a:off x="8298721" y="1560532"/>
              <a:ext cx="2527204" cy="2593937"/>
              <a:chOff x="8056132" y="2316862"/>
              <a:chExt cx="2527204" cy="2593937"/>
            </a:xfrm>
          </p:grpSpPr>
          <p:pic>
            <p:nvPicPr>
              <p:cNvPr id="56" name="Picture 55">
                <a:extLst>
                  <a:ext uri="{FF2B5EF4-FFF2-40B4-BE49-F238E27FC236}">
                    <a16:creationId xmlns:a16="http://schemas.microsoft.com/office/drawing/2014/main" id="{7968C6FD-31D0-42C8-AB94-CBF73D1C9145}"/>
                  </a:ext>
                </a:extLst>
              </p:cNvPr>
              <p:cNvPicPr>
                <a:picLocks noChangeAspect="1"/>
              </p:cNvPicPr>
              <p:nvPr/>
            </p:nvPicPr>
            <p:blipFill>
              <a:blip r:embed="rId9"/>
              <a:stretch>
                <a:fillRect/>
              </a:stretch>
            </p:blipFill>
            <p:spPr>
              <a:xfrm>
                <a:off x="8282447" y="3670189"/>
                <a:ext cx="1190886" cy="1211418"/>
              </a:xfrm>
              <a:prstGeom prst="rect">
                <a:avLst/>
              </a:prstGeom>
            </p:spPr>
          </p:pic>
          <p:grpSp>
            <p:nvGrpSpPr>
              <p:cNvPr id="57" name="Group 56">
                <a:extLst>
                  <a:ext uri="{FF2B5EF4-FFF2-40B4-BE49-F238E27FC236}">
                    <a16:creationId xmlns:a16="http://schemas.microsoft.com/office/drawing/2014/main" id="{C0E2C8F8-68E9-4132-8FBB-07B68FD2D098}"/>
                  </a:ext>
                </a:extLst>
              </p:cNvPr>
              <p:cNvGrpSpPr/>
              <p:nvPr/>
            </p:nvGrpSpPr>
            <p:grpSpPr>
              <a:xfrm>
                <a:off x="8056132" y="2316862"/>
                <a:ext cx="2527204" cy="2593937"/>
                <a:chOff x="9156243" y="1897775"/>
                <a:chExt cx="2527204" cy="2593937"/>
              </a:xfrm>
            </p:grpSpPr>
            <p:sp>
              <p:nvSpPr>
                <p:cNvPr id="58" name="object 3">
                  <a:extLst>
                    <a:ext uri="{FF2B5EF4-FFF2-40B4-BE49-F238E27FC236}">
                      <a16:creationId xmlns:a16="http://schemas.microsoft.com/office/drawing/2014/main" id="{1D94C617-1958-43D6-9EB7-A2D52D28D92E}"/>
                    </a:ext>
                  </a:extLst>
                </p:cNvPr>
                <p:cNvSpPr/>
                <p:nvPr/>
              </p:nvSpPr>
              <p:spPr>
                <a:xfrm rot="21225637">
                  <a:off x="9156243" y="3175098"/>
                  <a:ext cx="1463928" cy="1316614"/>
                </a:xfrm>
                <a:prstGeom prst="rect">
                  <a:avLst/>
                </a:prstGeom>
                <a:blipFill>
                  <a:blip r:embed="rId10" cstate="print">
                    <a:lum bright="70000" contrast="-70000"/>
                    <a:extLst>
                      <a:ext uri="{BEBA8EAE-BF5A-486C-A8C5-ECC9F3942E4B}">
                        <a14:imgProps xmlns:a14="http://schemas.microsoft.com/office/drawing/2010/main">
                          <a14:imgLayer r:embed="rId11">
                            <a14:imgEffect>
                              <a14:colorTemperature colorTemp="11200"/>
                            </a14:imgEffect>
                            <a14:imgEffect>
                              <a14:saturation sat="0"/>
                            </a14:imgEffect>
                          </a14:imgLayer>
                        </a14:imgProps>
                      </a:ext>
                    </a:extLst>
                  </a:blip>
                  <a:stretch>
                    <a:fillRect/>
                  </a:stretch>
                </a:blipFill>
              </p:spPr>
              <p:txBody>
                <a:bodyPr wrap="square" lIns="0" tIns="0" rIns="0" bIns="0" rtlCol="0"/>
                <a:lstStyle/>
                <a:p>
                  <a:pPr defTabSz="742950">
                    <a:defRPr/>
                  </a:pPr>
                  <a:endParaRPr sz="1098" dirty="0">
                    <a:solidFill>
                      <a:prstClr val="black"/>
                    </a:solidFill>
                    <a:latin typeface="Calibri" panose="020F0502020204030204"/>
                  </a:endParaRPr>
                </a:p>
              </p:txBody>
            </p:sp>
            <p:sp>
              <p:nvSpPr>
                <p:cNvPr id="59" name="TextBox 58">
                  <a:extLst>
                    <a:ext uri="{FF2B5EF4-FFF2-40B4-BE49-F238E27FC236}">
                      <a16:creationId xmlns:a16="http://schemas.microsoft.com/office/drawing/2014/main" id="{3968CC8F-EF94-44C6-B417-15DAF2DF809B}"/>
                    </a:ext>
                  </a:extLst>
                </p:cNvPr>
                <p:cNvSpPr txBox="1"/>
                <p:nvPr/>
              </p:nvSpPr>
              <p:spPr>
                <a:xfrm>
                  <a:off x="9301870" y="1897775"/>
                  <a:ext cx="2381577" cy="292388"/>
                </a:xfrm>
                <a:prstGeom prst="rect">
                  <a:avLst/>
                </a:prstGeom>
                <a:noFill/>
              </p:spPr>
              <p:txBody>
                <a:bodyPr wrap="square" lIns="0" rIns="0" rtlCol="0" anchor="ctr">
                  <a:spAutoFit/>
                </a:bodyPr>
                <a:lstStyle/>
                <a:p>
                  <a:pPr algn="ctr" defTabSz="742950">
                    <a:defRPr/>
                  </a:pPr>
                  <a:r>
                    <a:rPr lang="en-US" sz="1300" b="1" dirty="0">
                      <a:solidFill>
                        <a:srgbClr val="001871"/>
                      </a:solidFill>
                      <a:latin typeface="Helvetica Neue" panose="02000503000000020004" pitchFamily="2" charset="0"/>
                      <a:ea typeface="Helvetica Neue" panose="02000503000000020004" pitchFamily="2" charset="0"/>
                      <a:cs typeface="Helvetica Neue" panose="02000503000000020004" pitchFamily="2" charset="0"/>
                    </a:rPr>
                    <a:t>OUR ECONOMIC DRIVERS</a:t>
                  </a:r>
                </a:p>
              </p:txBody>
            </p:sp>
          </p:grpSp>
        </p:grpSp>
      </p:grpSp>
      <p:pic>
        <p:nvPicPr>
          <p:cNvPr id="27" name="Picture 26">
            <a:extLst>
              <a:ext uri="{FF2B5EF4-FFF2-40B4-BE49-F238E27FC236}">
                <a16:creationId xmlns:a16="http://schemas.microsoft.com/office/drawing/2014/main" id="{9994D472-1603-4C6A-AD30-EF5C5F77EC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2" name="Isosceles Triangle 1">
            <a:extLst>
              <a:ext uri="{FF2B5EF4-FFF2-40B4-BE49-F238E27FC236}">
                <a16:creationId xmlns:a16="http://schemas.microsoft.com/office/drawing/2014/main" id="{AF84C3D4-26FF-4619-90E4-59A212B15368}"/>
              </a:ext>
            </a:extLst>
          </p:cNvPr>
          <p:cNvSpPr/>
          <p:nvPr/>
        </p:nvSpPr>
        <p:spPr>
          <a:xfrm rot="1318735">
            <a:off x="7085319" y="3170971"/>
            <a:ext cx="2058740" cy="489468"/>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
        <p:nvSpPr>
          <p:cNvPr id="30" name="Title 4">
            <a:extLst>
              <a:ext uri="{FF2B5EF4-FFF2-40B4-BE49-F238E27FC236}">
                <a16:creationId xmlns:a16="http://schemas.microsoft.com/office/drawing/2014/main" id="{8EA852EA-D70F-4CBB-BA1B-CD4C755D6A3C}"/>
              </a:ext>
            </a:extLst>
          </p:cNvPr>
          <p:cNvSpPr>
            <a:spLocks noGrp="1"/>
          </p:cNvSpPr>
          <p:nvPr>
            <p:ph type="title"/>
          </p:nvPr>
        </p:nvSpPr>
        <p:spPr>
          <a:xfrm>
            <a:off x="630367" y="3750020"/>
            <a:ext cx="3345929" cy="733425"/>
          </a:xfrm>
        </p:spPr>
        <p:txBody>
          <a:bodyPr>
            <a:noAutofit/>
          </a:bodyPr>
          <a:lstStyle/>
          <a:p>
            <a:r>
              <a:rPr lang="en-US" sz="2800" dirty="0">
                <a:solidFill>
                  <a:srgbClr val="840416"/>
                </a:solidFill>
              </a:rPr>
              <a:t>Where is Labuan?</a:t>
            </a:r>
          </a:p>
        </p:txBody>
      </p:sp>
    </p:spTree>
    <p:extLst>
      <p:ext uri="{BB962C8B-B14F-4D97-AF65-F5344CB8AC3E}">
        <p14:creationId xmlns:p14="http://schemas.microsoft.com/office/powerpoint/2010/main" val="162692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C2DF6E-8C3D-4D43-8046-0A55ED49D04B}"/>
              </a:ext>
            </a:extLst>
          </p:cNvPr>
          <p:cNvPicPr>
            <a:picLocks noChangeAspect="1"/>
          </p:cNvPicPr>
          <p:nvPr/>
        </p:nvPicPr>
        <p:blipFill rotWithShape="1">
          <a:blip r:embed="rId2"/>
          <a:srcRect t="49058"/>
          <a:stretch/>
        </p:blipFill>
        <p:spPr>
          <a:xfrm>
            <a:off x="1520687" y="4203146"/>
            <a:ext cx="9264926" cy="2654854"/>
          </a:xfrm>
          <a:prstGeom prst="rect">
            <a:avLst/>
          </a:prstGeom>
        </p:spPr>
      </p:pic>
      <p:sp>
        <p:nvSpPr>
          <p:cNvPr id="6" name="Text Placeholder 5">
            <a:extLst>
              <a:ext uri="{FF2B5EF4-FFF2-40B4-BE49-F238E27FC236}">
                <a16:creationId xmlns:a16="http://schemas.microsoft.com/office/drawing/2014/main" id="{E8EF8F64-3F50-FF4D-B7D1-CA0A10C63D25}"/>
              </a:ext>
            </a:extLst>
          </p:cNvPr>
          <p:cNvSpPr>
            <a:spLocks noGrp="1"/>
          </p:cNvSpPr>
          <p:nvPr>
            <p:ph type="body" sz="quarter" idx="13"/>
          </p:nvPr>
        </p:nvSpPr>
        <p:spPr>
          <a:xfrm>
            <a:off x="643829" y="1368628"/>
            <a:ext cx="5355430" cy="431800"/>
          </a:xfrm>
        </p:spPr>
        <p:txBody>
          <a:bodyPr>
            <a:normAutofit/>
          </a:bodyPr>
          <a:lstStyle/>
          <a:p>
            <a:r>
              <a:rPr lang="en-MY" dirty="0"/>
              <a:t>More than 30 Years of Intermediating Asia</a:t>
            </a:r>
          </a:p>
          <a:p>
            <a:endParaRPr lang="en-US" dirty="0"/>
          </a:p>
        </p:txBody>
      </p:sp>
      <p:sp>
        <p:nvSpPr>
          <p:cNvPr id="12" name="Rectangle 11">
            <a:extLst>
              <a:ext uri="{FF2B5EF4-FFF2-40B4-BE49-F238E27FC236}">
                <a16:creationId xmlns:a16="http://schemas.microsoft.com/office/drawing/2014/main" id="{03357624-6453-49ED-9228-3F01BE0D4AA2}"/>
              </a:ext>
            </a:extLst>
          </p:cNvPr>
          <p:cNvSpPr/>
          <p:nvPr/>
        </p:nvSpPr>
        <p:spPr>
          <a:xfrm>
            <a:off x="631629" y="1896314"/>
            <a:ext cx="10153984" cy="2431435"/>
          </a:xfrm>
          <a:prstGeom prst="rect">
            <a:avLst/>
          </a:prstGeom>
        </p:spPr>
        <p:txBody>
          <a:bodyPr wrap="square">
            <a:spAutoFit/>
          </a:bodyPr>
          <a:lstStyle/>
          <a:p>
            <a:pPr marL="183600" marR="0" lvl="0" indent="-183600" algn="l" defTabSz="74295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58595B"/>
                </a:solidFill>
                <a:effectLst/>
                <a:uLnTx/>
                <a:uFillTx/>
                <a:latin typeface="Helvetica Neue" panose="02000503000000020004"/>
                <a:ea typeface="+mn-ea"/>
                <a:cs typeface="+mn-cs"/>
              </a:rPr>
              <a:t>An international business and financial </a:t>
            </a:r>
            <a:r>
              <a:rPr kumimoji="0" lang="en-US" sz="1400" b="0" i="0" u="none" strike="noStrike" kern="1200" cap="none" spc="0" normalizeH="0" baseline="0" noProof="0" dirty="0" err="1">
                <a:ln>
                  <a:noFill/>
                </a:ln>
                <a:solidFill>
                  <a:srgbClr val="58595B"/>
                </a:solidFill>
                <a:effectLst/>
                <a:uLnTx/>
                <a:uFillTx/>
                <a:latin typeface="Helvetica Neue" panose="02000503000000020004"/>
                <a:ea typeface="+mn-ea"/>
                <a:cs typeface="+mn-cs"/>
              </a:rPr>
              <a:t>centre</a:t>
            </a:r>
            <a:r>
              <a:rPr kumimoji="0" lang="en-US" sz="1400" b="0" i="0" u="none" strike="noStrike" kern="1200" cap="none" spc="0" normalizeH="0" baseline="0" noProof="0" dirty="0">
                <a:ln>
                  <a:noFill/>
                </a:ln>
                <a:solidFill>
                  <a:srgbClr val="58595B"/>
                </a:solidFill>
                <a:effectLst/>
                <a:uLnTx/>
                <a:uFillTx/>
                <a:latin typeface="Helvetica Neue" panose="02000503000000020004"/>
                <a:ea typeface="+mn-ea"/>
                <a:cs typeface="+mn-cs"/>
              </a:rPr>
              <a:t> set up by Malaysia in 1990 to intermediate trade, finance, risk and wealth.</a:t>
            </a:r>
          </a:p>
          <a:p>
            <a:pPr marL="183600" marR="0" lvl="0" indent="-183600" algn="l" defTabSz="74295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58595B"/>
                </a:solidFill>
                <a:effectLst/>
                <a:uLnTx/>
                <a:uFillTx/>
                <a:latin typeface="Helvetica Neue" panose="02000503000000020004"/>
                <a:ea typeface="+mn-ea"/>
                <a:cs typeface="+mn-cs"/>
              </a:rPr>
              <a:t>A tax-efficient substance enabling </a:t>
            </a:r>
            <a:r>
              <a:rPr kumimoji="0" lang="en-US" sz="1400" b="1" i="0" u="none" strike="noStrike" kern="1200" cap="none" spc="0" normalizeH="0" baseline="0" noProof="0" dirty="0">
                <a:ln>
                  <a:noFill/>
                </a:ln>
                <a:solidFill>
                  <a:srgbClr val="58595B"/>
                </a:solidFill>
                <a:effectLst/>
                <a:uLnTx/>
                <a:uFillTx/>
                <a:latin typeface="Helvetica Neue" panose="02000503000000020004"/>
                <a:ea typeface="+mn-ea"/>
                <a:cs typeface="+mn-cs"/>
              </a:rPr>
              <a:t>MIDSHORE</a:t>
            </a:r>
            <a:r>
              <a:rPr kumimoji="0" lang="en-US" sz="1400" b="0" i="0" u="none" strike="noStrike" kern="1200" cap="none" spc="0" normalizeH="0" baseline="0" noProof="0" dirty="0">
                <a:ln>
                  <a:noFill/>
                </a:ln>
                <a:solidFill>
                  <a:srgbClr val="58595B"/>
                </a:solidFill>
                <a:effectLst/>
                <a:uLnTx/>
                <a:uFillTx/>
                <a:latin typeface="Helvetica Neue" panose="02000503000000020004"/>
                <a:ea typeface="+mn-ea"/>
                <a:cs typeface="+mn-cs"/>
              </a:rPr>
              <a:t> jurisdiction to facilitate businesses, trading, investments through financial services and a wide array of legal structures.</a:t>
            </a:r>
          </a:p>
          <a:p>
            <a:pPr marL="183600" marR="0" lvl="0" indent="-183600" algn="l" defTabSz="74295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58595B"/>
                </a:solidFill>
                <a:effectLst/>
                <a:uLnTx/>
                <a:uFillTx/>
                <a:latin typeface="Helvetica Neue" panose="02000503000000020004"/>
                <a:ea typeface="+mn-ea"/>
                <a:cs typeface="+mn-cs"/>
              </a:rPr>
              <a:t>Well-balanced legal and regulatory framework, proportionality in regulatory stance.</a:t>
            </a:r>
          </a:p>
          <a:p>
            <a:pPr marL="183600" marR="0" lvl="0" indent="-183600" algn="l" defTabSz="74295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58595B"/>
                </a:solidFill>
                <a:effectLst/>
                <a:uLnTx/>
                <a:uFillTx/>
                <a:latin typeface="Helvetica Neue" panose="02000503000000020004"/>
                <a:ea typeface="+mn-ea"/>
                <a:cs typeface="+mn-cs"/>
              </a:rPr>
              <a:t>Robust governing legislations passed by the Malaysian Parliament, administered by Labuan Financial Services Authority, a statutory body under the Ministry of Finance, Malaysia. </a:t>
            </a:r>
          </a:p>
          <a:p>
            <a:pPr marL="183600" marR="0" lvl="0" indent="-183600" algn="l" defTabSz="74295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58595B"/>
                </a:solidFill>
                <a:effectLst/>
                <a:uLnTx/>
                <a:uFillTx/>
                <a:latin typeface="Helvetica Neue" panose="02000503000000020004"/>
                <a:ea typeface="+mn-ea"/>
                <a:cs typeface="+mn-cs"/>
              </a:rPr>
              <a:t>Adheres to Malaysia’s AMLCFT requirements and international standards and best practices set by multilateral global institutions.</a:t>
            </a:r>
            <a:endParaRPr kumimoji="0" lang="en-US" sz="1400" b="0" i="0" u="none" strike="noStrike" kern="1200" cap="none" spc="0" normalizeH="0" baseline="0" noProof="0" dirty="0">
              <a:ln>
                <a:noFill/>
              </a:ln>
              <a:solidFill>
                <a:prstClr val="black"/>
              </a:solidFill>
              <a:effectLst/>
              <a:uLnTx/>
              <a:uFillTx/>
              <a:latin typeface="Helvetica Neue" panose="02000503000000020004"/>
              <a:ea typeface="+mn-ea"/>
              <a:cs typeface="+mn-cs"/>
            </a:endParaRPr>
          </a:p>
        </p:txBody>
      </p:sp>
      <p:sp>
        <p:nvSpPr>
          <p:cNvPr id="8" name="Title 21">
            <a:extLst>
              <a:ext uri="{FF2B5EF4-FFF2-40B4-BE49-F238E27FC236}">
                <a16:creationId xmlns:a16="http://schemas.microsoft.com/office/drawing/2014/main" id="{C06EB5B8-1102-BD4F-A8C1-0C632C4F2A84}"/>
              </a:ext>
            </a:extLst>
          </p:cNvPr>
          <p:cNvSpPr txBox="1">
            <a:spLocks/>
          </p:cNvSpPr>
          <p:nvPr/>
        </p:nvSpPr>
        <p:spPr>
          <a:xfrm>
            <a:off x="643828" y="817213"/>
            <a:ext cx="8157271" cy="551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1871"/>
                </a:solidFill>
                <a:effectLst/>
                <a:uLnTx/>
                <a:uFillTx/>
                <a:latin typeface="Helvetica Neue" panose="02000503000000020004" pitchFamily="2" charset="0"/>
              </a:rPr>
              <a:t>Labuan IBFC – Gateway to Asia Pacific</a:t>
            </a:r>
          </a:p>
        </p:txBody>
      </p:sp>
      <p:pic>
        <p:nvPicPr>
          <p:cNvPr id="7" name="Picture 6">
            <a:extLst>
              <a:ext uri="{FF2B5EF4-FFF2-40B4-BE49-F238E27FC236}">
                <a16:creationId xmlns:a16="http://schemas.microsoft.com/office/drawing/2014/main" id="{DF455AB4-3CC7-4DF2-913D-77491D754C79}"/>
              </a:ext>
            </a:extLst>
          </p:cNvPr>
          <p:cNvPicPr>
            <a:picLocks noChangeAspect="1"/>
          </p:cNvPicPr>
          <p:nvPr/>
        </p:nvPicPr>
        <p:blipFill rotWithShape="1">
          <a:blip r:embed="rId3"/>
          <a:srcRect l="-2242" t="53350" r="64696" b="2744"/>
          <a:stretch/>
        </p:blipFill>
        <p:spPr>
          <a:xfrm>
            <a:off x="-261257" y="4293909"/>
            <a:ext cx="3897983" cy="2564091"/>
          </a:xfrm>
          <a:prstGeom prst="rect">
            <a:avLst/>
          </a:prstGeom>
        </p:spPr>
      </p:pic>
    </p:spTree>
    <p:extLst>
      <p:ext uri="{BB962C8B-B14F-4D97-AF65-F5344CB8AC3E}">
        <p14:creationId xmlns:p14="http://schemas.microsoft.com/office/powerpoint/2010/main" val="696333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7DB2D4-659B-124B-A419-8D749621D1BA}"/>
              </a:ext>
            </a:extLst>
          </p:cNvPr>
          <p:cNvSpPr>
            <a:spLocks noGrp="1"/>
          </p:cNvSpPr>
          <p:nvPr>
            <p:ph type="title" idx="4294967295"/>
          </p:nvPr>
        </p:nvSpPr>
        <p:spPr>
          <a:xfrm>
            <a:off x="8120407" y="2516697"/>
            <a:ext cx="3779837" cy="723028"/>
          </a:xfrm>
        </p:spPr>
        <p:txBody>
          <a:bodyPr>
            <a:noAutofit/>
          </a:bodyPr>
          <a:lstStyle/>
          <a:p>
            <a:r>
              <a:rPr lang="en-US" sz="2800" dirty="0"/>
              <a:t>THE</a:t>
            </a:r>
            <a:br>
              <a:rPr lang="en-US" sz="2800" dirty="0"/>
            </a:br>
            <a:r>
              <a:rPr lang="en-US" sz="2800" dirty="0"/>
              <a:t>REGULATOR</a:t>
            </a:r>
          </a:p>
        </p:txBody>
      </p:sp>
      <p:sp>
        <p:nvSpPr>
          <p:cNvPr id="7" name="Text Placeholder 6">
            <a:extLst>
              <a:ext uri="{FF2B5EF4-FFF2-40B4-BE49-F238E27FC236}">
                <a16:creationId xmlns:a16="http://schemas.microsoft.com/office/drawing/2014/main" id="{F2C715D0-931D-3640-80AF-82A6A446400C}"/>
              </a:ext>
            </a:extLst>
          </p:cNvPr>
          <p:cNvSpPr>
            <a:spLocks noGrp="1"/>
          </p:cNvSpPr>
          <p:nvPr>
            <p:ph type="body" sz="quarter" idx="4294967295"/>
          </p:nvPr>
        </p:nvSpPr>
        <p:spPr>
          <a:xfrm>
            <a:off x="8120407" y="3239725"/>
            <a:ext cx="2936283" cy="631389"/>
          </a:xfrm>
        </p:spPr>
        <p:txBody>
          <a:bodyPr>
            <a:normAutofit/>
          </a:bodyPr>
          <a:lstStyle/>
          <a:p>
            <a:pPr marL="0" indent="0">
              <a:buNone/>
            </a:pPr>
            <a:r>
              <a:rPr lang="en-US" sz="1400" dirty="0"/>
              <a:t>Labuan Financial Services Authority</a:t>
            </a:r>
          </a:p>
        </p:txBody>
      </p:sp>
      <p:sp>
        <p:nvSpPr>
          <p:cNvPr id="10" name="Text Placeholder 44">
            <a:extLst>
              <a:ext uri="{FF2B5EF4-FFF2-40B4-BE49-F238E27FC236}">
                <a16:creationId xmlns:a16="http://schemas.microsoft.com/office/drawing/2014/main" id="{AAB9E2D9-E4CC-B14D-87D0-C05C278F72E3}"/>
              </a:ext>
            </a:extLst>
          </p:cNvPr>
          <p:cNvSpPr txBox="1">
            <a:spLocks/>
          </p:cNvSpPr>
          <p:nvPr/>
        </p:nvSpPr>
        <p:spPr>
          <a:xfrm>
            <a:off x="8120407" y="5784971"/>
            <a:ext cx="3458183" cy="7022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58595B"/>
                </a:solidFill>
                <a:effectLst/>
                <a:uLnTx/>
                <a:uFillTx/>
              </a:rPr>
              <a:t>Labuan Financial Services Authority </a:t>
            </a:r>
            <a:r>
              <a:rPr kumimoji="0" lang="en-US" sz="1200" b="0" i="1" u="none" strike="noStrike" kern="1200" cap="none" spc="0" normalizeH="0" baseline="0" noProof="0" dirty="0">
                <a:ln>
                  <a:noFill/>
                </a:ln>
                <a:solidFill>
                  <a:srgbClr val="58595B"/>
                </a:solidFill>
                <a:effectLst/>
                <a:uLnTx/>
                <a:uFillTx/>
              </a:rPr>
              <a:t>a statutory body under Ministry of Finance, Malaysia1</a:t>
            </a:r>
          </a:p>
        </p:txBody>
      </p:sp>
      <p:grpSp>
        <p:nvGrpSpPr>
          <p:cNvPr id="2" name="Group 1">
            <a:extLst>
              <a:ext uri="{FF2B5EF4-FFF2-40B4-BE49-F238E27FC236}">
                <a16:creationId xmlns:a16="http://schemas.microsoft.com/office/drawing/2014/main" id="{A0D5D48B-7CF0-47F2-A004-15A11CC75EF1}"/>
              </a:ext>
            </a:extLst>
          </p:cNvPr>
          <p:cNvGrpSpPr/>
          <p:nvPr/>
        </p:nvGrpSpPr>
        <p:grpSpPr>
          <a:xfrm>
            <a:off x="-1" y="476198"/>
            <a:ext cx="7965212" cy="5896635"/>
            <a:chOff x="-1" y="476198"/>
            <a:chExt cx="7965212" cy="5896635"/>
          </a:xfrm>
        </p:grpSpPr>
        <p:pic>
          <p:nvPicPr>
            <p:cNvPr id="5" name="Picture 4" descr="A screenshot of a video game&#10;&#10;Description automatically generated with medium confidence">
              <a:extLst>
                <a:ext uri="{FF2B5EF4-FFF2-40B4-BE49-F238E27FC236}">
                  <a16:creationId xmlns:a16="http://schemas.microsoft.com/office/drawing/2014/main" id="{8DCE6C3C-512F-4261-9A1A-956A1D3010E8}"/>
                </a:ext>
              </a:extLst>
            </p:cNvPr>
            <p:cNvPicPr>
              <a:picLocks noChangeAspect="1"/>
            </p:cNvPicPr>
            <p:nvPr/>
          </p:nvPicPr>
          <p:blipFill>
            <a:blip r:embed="rId2"/>
            <a:stretch>
              <a:fillRect/>
            </a:stretch>
          </p:blipFill>
          <p:spPr>
            <a:xfrm>
              <a:off x="-1" y="476198"/>
              <a:ext cx="7965212" cy="5896635"/>
            </a:xfrm>
            <a:prstGeom prst="rect">
              <a:avLst/>
            </a:prstGeom>
          </p:spPr>
        </p:pic>
        <p:sp>
          <p:nvSpPr>
            <p:cNvPr id="8" name="TextBox 7">
              <a:extLst>
                <a:ext uri="{FF2B5EF4-FFF2-40B4-BE49-F238E27FC236}">
                  <a16:creationId xmlns:a16="http://schemas.microsoft.com/office/drawing/2014/main" id="{FCFB9942-378E-4EEC-9C4B-6F19F45019F8}"/>
                </a:ext>
              </a:extLst>
            </p:cNvPr>
            <p:cNvSpPr txBox="1"/>
            <p:nvPr/>
          </p:nvSpPr>
          <p:spPr>
            <a:xfrm>
              <a:off x="4129874" y="6012742"/>
              <a:ext cx="1153430" cy="184666"/>
            </a:xfrm>
            <a:prstGeom prst="rect">
              <a:avLst/>
            </a:prstGeom>
            <a:solidFill>
              <a:srgbClr val="08080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Calibri" panose="020F0502020204030204"/>
                  <a:ea typeface="+mn-ea"/>
                  <a:cs typeface="+mn-cs"/>
                </a:rPr>
                <a:t>NIK MOHAMED DIN NIK MUSA</a:t>
              </a:r>
            </a:p>
          </p:txBody>
        </p:sp>
      </p:grpSp>
    </p:spTree>
    <p:extLst>
      <p:ext uri="{BB962C8B-B14F-4D97-AF65-F5344CB8AC3E}">
        <p14:creationId xmlns:p14="http://schemas.microsoft.com/office/powerpoint/2010/main" val="45068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F3DE8712-F385-48C4-B4C8-0B7C12157121}"/>
              </a:ext>
            </a:extLst>
          </p:cNvPr>
          <p:cNvGrpSpPr/>
          <p:nvPr/>
        </p:nvGrpSpPr>
        <p:grpSpPr>
          <a:xfrm>
            <a:off x="6042094" y="2014078"/>
            <a:ext cx="98173" cy="2137794"/>
            <a:chOff x="3637874" y="3396885"/>
            <a:chExt cx="98173" cy="2137794"/>
          </a:xfrm>
        </p:grpSpPr>
        <p:cxnSp>
          <p:nvCxnSpPr>
            <p:cNvPr id="49" name="Straight Connector 48">
              <a:extLst>
                <a:ext uri="{FF2B5EF4-FFF2-40B4-BE49-F238E27FC236}">
                  <a16:creationId xmlns:a16="http://schemas.microsoft.com/office/drawing/2014/main" id="{47099D24-D94D-4CFA-804D-CE34AFCA0237}"/>
                </a:ext>
              </a:extLst>
            </p:cNvPr>
            <p:cNvCxnSpPr>
              <a:cxnSpLocks/>
              <a:stCxn id="25" idx="4"/>
            </p:cNvCxnSpPr>
            <p:nvPr/>
          </p:nvCxnSpPr>
          <p:spPr>
            <a:xfrm flipH="1" flipV="1">
              <a:off x="3686962" y="3457403"/>
              <a:ext cx="2994" cy="2077276"/>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50" name="Oval 49">
              <a:extLst>
                <a:ext uri="{FF2B5EF4-FFF2-40B4-BE49-F238E27FC236}">
                  <a16:creationId xmlns:a16="http://schemas.microsoft.com/office/drawing/2014/main" id="{A69E59FA-A23D-41E1-A8F8-4E3E67283A08}"/>
                </a:ext>
              </a:extLst>
            </p:cNvPr>
            <p:cNvSpPr/>
            <p:nvPr/>
          </p:nvSpPr>
          <p:spPr>
            <a:xfrm>
              <a:off x="3637874" y="3396885"/>
              <a:ext cx="98173" cy="98173"/>
            </a:xfrm>
            <a:prstGeom prst="ellipse">
              <a:avLst/>
            </a:prstGeom>
            <a:solidFill>
              <a:srgbClr val="15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cxnSp>
        <p:nvCxnSpPr>
          <p:cNvPr id="12" name="Straight Connector 11">
            <a:extLst>
              <a:ext uri="{FF2B5EF4-FFF2-40B4-BE49-F238E27FC236}">
                <a16:creationId xmlns:a16="http://schemas.microsoft.com/office/drawing/2014/main" id="{A91FAA69-7E44-41E6-87D5-FCA8CAE0E435}"/>
              </a:ext>
            </a:extLst>
          </p:cNvPr>
          <p:cNvCxnSpPr>
            <a:cxnSpLocks/>
          </p:cNvCxnSpPr>
          <p:nvPr/>
        </p:nvCxnSpPr>
        <p:spPr>
          <a:xfrm flipV="1">
            <a:off x="1762031" y="4115784"/>
            <a:ext cx="8499283" cy="18634"/>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22" name="Title 21">
            <a:extLst>
              <a:ext uri="{FF2B5EF4-FFF2-40B4-BE49-F238E27FC236}">
                <a16:creationId xmlns:a16="http://schemas.microsoft.com/office/drawing/2014/main" id="{D8599F73-097E-1C46-9417-AB179081F6CA}"/>
              </a:ext>
            </a:extLst>
          </p:cNvPr>
          <p:cNvSpPr>
            <a:spLocks noGrp="1"/>
          </p:cNvSpPr>
          <p:nvPr>
            <p:ph type="title"/>
          </p:nvPr>
        </p:nvSpPr>
        <p:spPr>
          <a:xfrm>
            <a:off x="2986429" y="824284"/>
            <a:ext cx="6219141" cy="551415"/>
          </a:xfrm>
        </p:spPr>
        <p:txBody>
          <a:bodyPr>
            <a:normAutofit/>
          </a:bodyPr>
          <a:lstStyle/>
          <a:p>
            <a:pPr algn="ctr"/>
            <a:r>
              <a:rPr lang="en-GB" sz="2800" dirty="0">
                <a:latin typeface="Helvetica Neue"/>
              </a:rPr>
              <a:t>Why the Mid-shore Balance?</a:t>
            </a:r>
            <a:endParaRPr lang="en-US" sz="2800" dirty="0"/>
          </a:p>
        </p:txBody>
      </p:sp>
      <p:sp>
        <p:nvSpPr>
          <p:cNvPr id="35" name="Text Placeholder 34">
            <a:extLst>
              <a:ext uri="{FF2B5EF4-FFF2-40B4-BE49-F238E27FC236}">
                <a16:creationId xmlns:a16="http://schemas.microsoft.com/office/drawing/2014/main" id="{3D2D529A-E144-D448-8419-51285B7567DE}"/>
              </a:ext>
            </a:extLst>
          </p:cNvPr>
          <p:cNvSpPr>
            <a:spLocks noGrp="1"/>
          </p:cNvSpPr>
          <p:nvPr>
            <p:ph type="body" sz="quarter" idx="14"/>
          </p:nvPr>
        </p:nvSpPr>
        <p:spPr>
          <a:xfrm>
            <a:off x="6845574" y="1981607"/>
            <a:ext cx="3291644" cy="960518"/>
          </a:xfrm>
        </p:spPr>
        <p:txBody>
          <a:bodyPr>
            <a:noAutofit/>
          </a:bodyPr>
          <a:lstStyle/>
          <a:p>
            <a:pPr>
              <a:lnSpc>
                <a:spcPct val="100000"/>
              </a:lnSpc>
            </a:pPr>
            <a:r>
              <a:rPr lang="en-US" sz="1400" b="1" dirty="0">
                <a:latin typeface="Helvetica Neue" panose="02000503000000020004"/>
              </a:rPr>
              <a:t>Conformity to international standards and regulatory requirements </a:t>
            </a:r>
            <a:r>
              <a:rPr lang="en-US" sz="1400" dirty="0">
                <a:latin typeface="Helvetica Neue" panose="02000503000000020004"/>
              </a:rPr>
              <a:t>by international standards setting bodies such as OECD, APG, FATF, have always been key to Labuan IBFC. </a:t>
            </a:r>
          </a:p>
        </p:txBody>
      </p:sp>
      <p:sp>
        <p:nvSpPr>
          <p:cNvPr id="45" name="Text Placeholder 34">
            <a:extLst>
              <a:ext uri="{FF2B5EF4-FFF2-40B4-BE49-F238E27FC236}">
                <a16:creationId xmlns:a16="http://schemas.microsoft.com/office/drawing/2014/main" id="{B6F6223D-7501-C041-88F6-6D91E3C975B8}"/>
              </a:ext>
            </a:extLst>
          </p:cNvPr>
          <p:cNvSpPr txBox="1">
            <a:spLocks/>
          </p:cNvSpPr>
          <p:nvPr/>
        </p:nvSpPr>
        <p:spPr>
          <a:xfrm>
            <a:off x="2105453" y="1981607"/>
            <a:ext cx="3521483" cy="11395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a:latin typeface="Helvetica Neue" panose="02000503000000020004"/>
              </a:rPr>
              <a:t>Labuan is part of Malaysia, one of Asia’s fastest growing nations</a:t>
            </a:r>
            <a:r>
              <a:rPr lang="en-US" sz="1400" b="1" dirty="0">
                <a:latin typeface="Helvetica Neue" panose="02000503000000020004"/>
              </a:rPr>
              <a:t>. Labuan IBFC is thus part of all the protocols the country adheres to</a:t>
            </a:r>
            <a:r>
              <a:rPr lang="en-US" sz="1400" dirty="0">
                <a:latin typeface="Helvetica Neue" panose="02000503000000020004"/>
              </a:rPr>
              <a:t>, such as anti-money laundering and anti-terrorism financing regulatory requirements. </a:t>
            </a:r>
          </a:p>
          <a:p>
            <a:pPr>
              <a:lnSpc>
                <a:spcPct val="100000"/>
              </a:lnSpc>
            </a:pPr>
            <a:endParaRPr lang="en-US" sz="1400" dirty="0">
              <a:solidFill>
                <a:schemeClr val="bg1"/>
              </a:solidFill>
            </a:endParaRPr>
          </a:p>
        </p:txBody>
      </p:sp>
      <p:sp>
        <p:nvSpPr>
          <p:cNvPr id="47" name="Text Placeholder 34">
            <a:extLst>
              <a:ext uri="{FF2B5EF4-FFF2-40B4-BE49-F238E27FC236}">
                <a16:creationId xmlns:a16="http://schemas.microsoft.com/office/drawing/2014/main" id="{5084B9DC-8D6D-0347-B3C5-3600A64BF3DE}"/>
              </a:ext>
            </a:extLst>
          </p:cNvPr>
          <p:cNvSpPr txBox="1">
            <a:spLocks/>
          </p:cNvSpPr>
          <p:nvPr/>
        </p:nvSpPr>
        <p:spPr>
          <a:xfrm>
            <a:off x="2325479" y="4896559"/>
            <a:ext cx="3475509" cy="1590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a:latin typeface="Helvetica Neue" panose="02000503000000020004"/>
              </a:rPr>
              <a:t>Labuan IBFC has put in place relevant legislation to allow the </a:t>
            </a:r>
            <a:r>
              <a:rPr lang="en-US" sz="1400" b="1" dirty="0">
                <a:latin typeface="Helvetica Neue" panose="02000503000000020004"/>
              </a:rPr>
              <a:t>exchange of information </a:t>
            </a:r>
            <a:r>
              <a:rPr lang="en-US" sz="1400" dirty="0">
                <a:latin typeface="Helvetica Neue" panose="02000503000000020004"/>
              </a:rPr>
              <a:t>with the tax authorities of Malaysia’s double tax treaty partners as well as the tax information exchange agreements signed by Malaysia. </a:t>
            </a:r>
          </a:p>
        </p:txBody>
      </p:sp>
      <p:sp>
        <p:nvSpPr>
          <p:cNvPr id="13" name="Text Placeholder 34">
            <a:extLst>
              <a:ext uri="{FF2B5EF4-FFF2-40B4-BE49-F238E27FC236}">
                <a16:creationId xmlns:a16="http://schemas.microsoft.com/office/drawing/2014/main" id="{7EAC969C-A736-4551-855D-6E307DF52B4C}"/>
              </a:ext>
            </a:extLst>
          </p:cNvPr>
          <p:cNvSpPr txBox="1">
            <a:spLocks/>
          </p:cNvSpPr>
          <p:nvPr/>
        </p:nvSpPr>
        <p:spPr>
          <a:xfrm>
            <a:off x="7047164" y="4896559"/>
            <a:ext cx="3179016" cy="8776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Helvetica Neue" panose="02000503000000020004"/>
              </a:rPr>
              <a:t>The range of unique and bespoke structures are </a:t>
            </a:r>
            <a:r>
              <a:rPr lang="en-US" sz="1400" b="1" dirty="0">
                <a:latin typeface="Helvetica Neue" panose="02000503000000020004"/>
              </a:rPr>
              <a:t>cost-efficient, tax and currency neutral. </a:t>
            </a:r>
          </a:p>
        </p:txBody>
      </p:sp>
      <p:grpSp>
        <p:nvGrpSpPr>
          <p:cNvPr id="24" name="Group 23">
            <a:extLst>
              <a:ext uri="{FF2B5EF4-FFF2-40B4-BE49-F238E27FC236}">
                <a16:creationId xmlns:a16="http://schemas.microsoft.com/office/drawing/2014/main" id="{0817986F-479E-44CB-B488-ECF1FBD36605}"/>
              </a:ext>
            </a:extLst>
          </p:cNvPr>
          <p:cNvGrpSpPr/>
          <p:nvPr/>
        </p:nvGrpSpPr>
        <p:grpSpPr>
          <a:xfrm>
            <a:off x="3418512" y="3408315"/>
            <a:ext cx="98173" cy="716786"/>
            <a:chOff x="3637874" y="3202575"/>
            <a:chExt cx="98173" cy="716786"/>
          </a:xfrm>
        </p:grpSpPr>
        <p:cxnSp>
          <p:nvCxnSpPr>
            <p:cNvPr id="21" name="Straight Connector 20">
              <a:extLst>
                <a:ext uri="{FF2B5EF4-FFF2-40B4-BE49-F238E27FC236}">
                  <a16:creationId xmlns:a16="http://schemas.microsoft.com/office/drawing/2014/main" id="{F1D82678-9E70-4377-A9B6-E8D6D83A6822}"/>
                </a:ext>
              </a:extLst>
            </p:cNvPr>
            <p:cNvCxnSpPr/>
            <p:nvPr/>
          </p:nvCxnSpPr>
          <p:spPr>
            <a:xfrm flipV="1">
              <a:off x="3686961" y="3251662"/>
              <a:ext cx="0" cy="667699"/>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23" name="Oval 22">
              <a:extLst>
                <a:ext uri="{FF2B5EF4-FFF2-40B4-BE49-F238E27FC236}">
                  <a16:creationId xmlns:a16="http://schemas.microsoft.com/office/drawing/2014/main" id="{7BD50038-78C1-44BA-BE39-3011DCE09ABD}"/>
                </a:ext>
              </a:extLst>
            </p:cNvPr>
            <p:cNvSpPr/>
            <p:nvPr/>
          </p:nvSpPr>
          <p:spPr>
            <a:xfrm>
              <a:off x="3637874" y="3202575"/>
              <a:ext cx="98173" cy="9817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grpSp>
        <p:nvGrpSpPr>
          <p:cNvPr id="32" name="Group 31">
            <a:extLst>
              <a:ext uri="{FF2B5EF4-FFF2-40B4-BE49-F238E27FC236}">
                <a16:creationId xmlns:a16="http://schemas.microsoft.com/office/drawing/2014/main" id="{86CFC8BA-E96C-4FF4-BC54-807FEC5FA33A}"/>
              </a:ext>
            </a:extLst>
          </p:cNvPr>
          <p:cNvGrpSpPr/>
          <p:nvPr/>
        </p:nvGrpSpPr>
        <p:grpSpPr>
          <a:xfrm>
            <a:off x="8247831" y="3408315"/>
            <a:ext cx="98173" cy="716786"/>
            <a:chOff x="3637874" y="3202575"/>
            <a:chExt cx="98173" cy="716786"/>
          </a:xfrm>
        </p:grpSpPr>
        <p:cxnSp>
          <p:nvCxnSpPr>
            <p:cNvPr id="33" name="Straight Connector 32">
              <a:extLst>
                <a:ext uri="{FF2B5EF4-FFF2-40B4-BE49-F238E27FC236}">
                  <a16:creationId xmlns:a16="http://schemas.microsoft.com/office/drawing/2014/main" id="{97B1FA9C-7184-42F9-B23D-A3C775CFEA66}"/>
                </a:ext>
              </a:extLst>
            </p:cNvPr>
            <p:cNvCxnSpPr/>
            <p:nvPr/>
          </p:nvCxnSpPr>
          <p:spPr>
            <a:xfrm flipV="1">
              <a:off x="3686961" y="3251662"/>
              <a:ext cx="0" cy="667699"/>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34" name="Oval 33">
              <a:extLst>
                <a:ext uri="{FF2B5EF4-FFF2-40B4-BE49-F238E27FC236}">
                  <a16:creationId xmlns:a16="http://schemas.microsoft.com/office/drawing/2014/main" id="{A8A9C07B-B33F-4663-BF14-9B3EB47ADAFE}"/>
                </a:ext>
              </a:extLst>
            </p:cNvPr>
            <p:cNvSpPr/>
            <p:nvPr/>
          </p:nvSpPr>
          <p:spPr>
            <a:xfrm>
              <a:off x="3637874" y="3202575"/>
              <a:ext cx="98173" cy="9817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36" name="Group 35">
            <a:extLst>
              <a:ext uri="{FF2B5EF4-FFF2-40B4-BE49-F238E27FC236}">
                <a16:creationId xmlns:a16="http://schemas.microsoft.com/office/drawing/2014/main" id="{2E14BC73-97F5-47E4-AC32-54E5DED2B281}"/>
              </a:ext>
            </a:extLst>
          </p:cNvPr>
          <p:cNvGrpSpPr/>
          <p:nvPr/>
        </p:nvGrpSpPr>
        <p:grpSpPr>
          <a:xfrm rot="10800000">
            <a:off x="3919286" y="4121236"/>
            <a:ext cx="98173" cy="716786"/>
            <a:chOff x="3637874" y="3202575"/>
            <a:chExt cx="98173" cy="716786"/>
          </a:xfrm>
        </p:grpSpPr>
        <p:cxnSp>
          <p:nvCxnSpPr>
            <p:cNvPr id="37" name="Straight Connector 36">
              <a:extLst>
                <a:ext uri="{FF2B5EF4-FFF2-40B4-BE49-F238E27FC236}">
                  <a16:creationId xmlns:a16="http://schemas.microsoft.com/office/drawing/2014/main" id="{E704F9E8-C23F-4CA4-870D-04BB3DF7A48C}"/>
                </a:ext>
              </a:extLst>
            </p:cNvPr>
            <p:cNvCxnSpPr/>
            <p:nvPr/>
          </p:nvCxnSpPr>
          <p:spPr>
            <a:xfrm flipV="1">
              <a:off x="3686961" y="3251662"/>
              <a:ext cx="0" cy="667699"/>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38" name="Oval 37">
              <a:extLst>
                <a:ext uri="{FF2B5EF4-FFF2-40B4-BE49-F238E27FC236}">
                  <a16:creationId xmlns:a16="http://schemas.microsoft.com/office/drawing/2014/main" id="{53481E6F-7E75-4720-9F8A-AE3FCA57C956}"/>
                </a:ext>
              </a:extLst>
            </p:cNvPr>
            <p:cNvSpPr/>
            <p:nvPr/>
          </p:nvSpPr>
          <p:spPr>
            <a:xfrm>
              <a:off x="3637874" y="3202575"/>
              <a:ext cx="98173" cy="9817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39" name="Group 38">
            <a:extLst>
              <a:ext uri="{FF2B5EF4-FFF2-40B4-BE49-F238E27FC236}">
                <a16:creationId xmlns:a16="http://schemas.microsoft.com/office/drawing/2014/main" id="{A12721BB-1FE0-4916-B59E-FD68112E35E2}"/>
              </a:ext>
            </a:extLst>
          </p:cNvPr>
          <p:cNvGrpSpPr/>
          <p:nvPr/>
        </p:nvGrpSpPr>
        <p:grpSpPr>
          <a:xfrm rot="10800000">
            <a:off x="8491396" y="4115784"/>
            <a:ext cx="98173" cy="716786"/>
            <a:chOff x="3637874" y="3202575"/>
            <a:chExt cx="98173" cy="716786"/>
          </a:xfrm>
        </p:grpSpPr>
        <p:cxnSp>
          <p:nvCxnSpPr>
            <p:cNvPr id="41" name="Straight Connector 40">
              <a:extLst>
                <a:ext uri="{FF2B5EF4-FFF2-40B4-BE49-F238E27FC236}">
                  <a16:creationId xmlns:a16="http://schemas.microsoft.com/office/drawing/2014/main" id="{ECC07265-8EBA-4877-8FF6-6556AFB30A63}"/>
                </a:ext>
              </a:extLst>
            </p:cNvPr>
            <p:cNvCxnSpPr/>
            <p:nvPr/>
          </p:nvCxnSpPr>
          <p:spPr>
            <a:xfrm flipV="1">
              <a:off x="3686961" y="3251662"/>
              <a:ext cx="0" cy="667699"/>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42" name="Oval 41">
              <a:extLst>
                <a:ext uri="{FF2B5EF4-FFF2-40B4-BE49-F238E27FC236}">
                  <a16:creationId xmlns:a16="http://schemas.microsoft.com/office/drawing/2014/main" id="{B2B15834-9882-4430-A6B3-2EABC750BC08}"/>
                </a:ext>
              </a:extLst>
            </p:cNvPr>
            <p:cNvSpPr/>
            <p:nvPr/>
          </p:nvSpPr>
          <p:spPr>
            <a:xfrm>
              <a:off x="3637874" y="3202575"/>
              <a:ext cx="98173" cy="9817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5" name="Oval 24">
            <a:extLst>
              <a:ext uri="{FF2B5EF4-FFF2-40B4-BE49-F238E27FC236}">
                <a16:creationId xmlns:a16="http://schemas.microsoft.com/office/drawing/2014/main" id="{3F3F3807-D335-4F7F-A7A2-C23347A55DDA}"/>
              </a:ext>
            </a:extLst>
          </p:cNvPr>
          <p:cNvSpPr/>
          <p:nvPr/>
        </p:nvSpPr>
        <p:spPr>
          <a:xfrm>
            <a:off x="6031456" y="4058516"/>
            <a:ext cx="125440" cy="125440"/>
          </a:xfrm>
          <a:prstGeom prst="ellipse">
            <a:avLst/>
          </a:prstGeom>
          <a:solidFill>
            <a:srgbClr val="831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0" name="Oval 29">
            <a:extLst>
              <a:ext uri="{FF2B5EF4-FFF2-40B4-BE49-F238E27FC236}">
                <a16:creationId xmlns:a16="http://schemas.microsoft.com/office/drawing/2014/main" id="{DDE3D58F-9606-468D-8523-45F1DA8B6ECC}"/>
              </a:ext>
            </a:extLst>
          </p:cNvPr>
          <p:cNvSpPr/>
          <p:nvPr/>
        </p:nvSpPr>
        <p:spPr>
          <a:xfrm>
            <a:off x="5862514" y="3892568"/>
            <a:ext cx="457335" cy="4573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 name="Picture 2">
            <a:extLst>
              <a:ext uri="{FF2B5EF4-FFF2-40B4-BE49-F238E27FC236}">
                <a16:creationId xmlns:a16="http://schemas.microsoft.com/office/drawing/2014/main" id="{A6D4A79F-3494-4391-AEB3-1C7DA7366B10}"/>
              </a:ext>
            </a:extLst>
          </p:cNvPr>
          <p:cNvPicPr>
            <a:picLocks noChangeAspect="1"/>
          </p:cNvPicPr>
          <p:nvPr/>
        </p:nvPicPr>
        <p:blipFill>
          <a:blip r:embed="rId2"/>
          <a:stretch>
            <a:fillRect/>
          </a:stretch>
        </p:blipFill>
        <p:spPr>
          <a:xfrm>
            <a:off x="967468" y="3571380"/>
            <a:ext cx="1126075" cy="1126075"/>
          </a:xfrm>
          <a:prstGeom prst="rect">
            <a:avLst/>
          </a:prstGeom>
        </p:spPr>
      </p:pic>
      <p:pic>
        <p:nvPicPr>
          <p:cNvPr id="6" name="Picture 5">
            <a:extLst>
              <a:ext uri="{FF2B5EF4-FFF2-40B4-BE49-F238E27FC236}">
                <a16:creationId xmlns:a16="http://schemas.microsoft.com/office/drawing/2014/main" id="{335339B2-88C1-4CB3-8590-10007B80741A}"/>
              </a:ext>
            </a:extLst>
          </p:cNvPr>
          <p:cNvPicPr>
            <a:picLocks noChangeAspect="1"/>
          </p:cNvPicPr>
          <p:nvPr/>
        </p:nvPicPr>
        <p:blipFill>
          <a:blip r:embed="rId3"/>
          <a:stretch>
            <a:fillRect/>
          </a:stretch>
        </p:blipFill>
        <p:spPr>
          <a:xfrm>
            <a:off x="9954514" y="3558797"/>
            <a:ext cx="1126076" cy="1126076"/>
          </a:xfrm>
          <a:prstGeom prst="rect">
            <a:avLst/>
          </a:prstGeom>
        </p:spPr>
      </p:pic>
    </p:spTree>
    <p:extLst>
      <p:ext uri="{BB962C8B-B14F-4D97-AF65-F5344CB8AC3E}">
        <p14:creationId xmlns:p14="http://schemas.microsoft.com/office/powerpoint/2010/main" val="266423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21F1A82-FDEA-4706-9589-90AAB67E47D2}"/>
              </a:ext>
            </a:extLst>
          </p:cNvPr>
          <p:cNvPicPr>
            <a:picLocks noChangeAspect="1"/>
          </p:cNvPicPr>
          <p:nvPr/>
        </p:nvPicPr>
        <p:blipFill>
          <a:blip r:embed="rId2"/>
          <a:stretch>
            <a:fillRect/>
          </a:stretch>
        </p:blipFill>
        <p:spPr>
          <a:xfrm>
            <a:off x="-41910" y="-23575"/>
            <a:ext cx="12275820" cy="6905149"/>
          </a:xfrm>
          <a:prstGeom prst="rect">
            <a:avLst/>
          </a:prstGeom>
        </p:spPr>
      </p:pic>
      <p:sp>
        <p:nvSpPr>
          <p:cNvPr id="5" name="Title 4">
            <a:extLst>
              <a:ext uri="{FF2B5EF4-FFF2-40B4-BE49-F238E27FC236}">
                <a16:creationId xmlns:a16="http://schemas.microsoft.com/office/drawing/2014/main" id="{07B2D05B-6FA4-B046-B5D8-F85C5F023106}"/>
              </a:ext>
            </a:extLst>
          </p:cNvPr>
          <p:cNvSpPr>
            <a:spLocks noGrp="1"/>
          </p:cNvSpPr>
          <p:nvPr>
            <p:ph type="title"/>
          </p:nvPr>
        </p:nvSpPr>
        <p:spPr>
          <a:xfrm>
            <a:off x="643829" y="439920"/>
            <a:ext cx="7987874" cy="573644"/>
          </a:xfrm>
        </p:spPr>
        <p:txBody>
          <a:bodyPr>
            <a:noAutofit/>
          </a:bodyPr>
          <a:lstStyle/>
          <a:p>
            <a:r>
              <a:rPr lang="en-US" sz="2800" dirty="0"/>
              <a:t>A Comprehensive Suite of Legislation</a:t>
            </a:r>
            <a:endParaRPr lang="en-US" sz="2800" b="0" dirty="0"/>
          </a:p>
        </p:txBody>
      </p:sp>
      <p:grpSp>
        <p:nvGrpSpPr>
          <p:cNvPr id="2" name="Group 1">
            <a:extLst>
              <a:ext uri="{FF2B5EF4-FFF2-40B4-BE49-F238E27FC236}">
                <a16:creationId xmlns:a16="http://schemas.microsoft.com/office/drawing/2014/main" id="{D1FA4C11-3BCA-4BBF-BFAF-C2CBE6D4DFE5}"/>
              </a:ext>
            </a:extLst>
          </p:cNvPr>
          <p:cNvGrpSpPr/>
          <p:nvPr/>
        </p:nvGrpSpPr>
        <p:grpSpPr>
          <a:xfrm>
            <a:off x="1309715" y="2596042"/>
            <a:ext cx="9562489" cy="2626752"/>
            <a:chOff x="2375408" y="3597247"/>
            <a:chExt cx="7908259" cy="2387977"/>
          </a:xfrm>
        </p:grpSpPr>
        <p:sp>
          <p:nvSpPr>
            <p:cNvPr id="34" name="object 10">
              <a:extLst>
                <a:ext uri="{FF2B5EF4-FFF2-40B4-BE49-F238E27FC236}">
                  <a16:creationId xmlns:a16="http://schemas.microsoft.com/office/drawing/2014/main" id="{14AE7430-9E82-498E-B05F-FDA8242168D4}"/>
                </a:ext>
              </a:extLst>
            </p:cNvPr>
            <p:cNvSpPr txBox="1"/>
            <p:nvPr/>
          </p:nvSpPr>
          <p:spPr>
            <a:xfrm>
              <a:off x="5004462" y="3597247"/>
              <a:ext cx="2081240" cy="1948686"/>
            </a:xfrm>
            <a:prstGeom prst="rect">
              <a:avLst/>
            </a:prstGeom>
          </p:spPr>
          <p:txBody>
            <a:bodyPr vert="horz" wrap="square" lIns="0" tIns="141605" rIns="0" bIns="0" rtlCol="0">
              <a:spAutoFit/>
            </a:bodyPr>
            <a:lstStyle/>
            <a:p>
              <a:pPr marL="285115" indent="-273050">
                <a:lnSpc>
                  <a:spcPct val="100000"/>
                </a:lnSpc>
                <a:spcAft>
                  <a:spcPts val="600"/>
                </a:spcAft>
                <a:buAutoNum type="romanLcPeriod"/>
                <a:tabLst>
                  <a:tab pos="285115" algn="l"/>
                  <a:tab pos="285750" algn="l"/>
                </a:tabLst>
              </a:pPr>
              <a:r>
                <a:rPr sz="1050" spc="-5" dirty="0">
                  <a:solidFill>
                    <a:schemeClr val="bg1"/>
                  </a:solidFill>
                  <a:latin typeface="Helvetica Neue" panose="02000503000000020004"/>
                  <a:cs typeface="Arial"/>
                </a:rPr>
                <a:t>Labuan</a:t>
              </a:r>
              <a:r>
                <a:rPr sz="1050" spc="1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Financial</a:t>
              </a:r>
              <a:r>
                <a:rPr sz="105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Services</a:t>
              </a:r>
              <a:r>
                <a:rPr lang="en-US" sz="105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Authority</a:t>
              </a:r>
              <a:r>
                <a:rPr sz="1050" spc="-6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Act 1996</a:t>
              </a:r>
              <a:endParaRPr sz="1050" dirty="0">
                <a:solidFill>
                  <a:schemeClr val="bg1"/>
                </a:solidFill>
                <a:latin typeface="Helvetica Neue" panose="02000503000000020004"/>
                <a:cs typeface="Arial"/>
              </a:endParaRPr>
            </a:p>
            <a:p>
              <a:pPr marL="285115" indent="-273050">
                <a:lnSpc>
                  <a:spcPct val="100000"/>
                </a:lnSpc>
                <a:spcAft>
                  <a:spcPts val="600"/>
                </a:spcAft>
                <a:buAutoNum type="romanLcPeriod" startAt="2"/>
                <a:tabLst>
                  <a:tab pos="285115" algn="l"/>
                  <a:tab pos="285750" algn="l"/>
                </a:tabLst>
              </a:pPr>
              <a:r>
                <a:rPr sz="1050" spc="-5" dirty="0">
                  <a:solidFill>
                    <a:schemeClr val="bg1"/>
                  </a:solidFill>
                  <a:latin typeface="Helvetica Neue" panose="02000503000000020004"/>
                  <a:cs typeface="Arial"/>
                </a:rPr>
                <a:t>Labuan</a:t>
              </a:r>
              <a:r>
                <a:rPr sz="1050" spc="1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Companies</a:t>
              </a:r>
              <a:r>
                <a:rPr sz="1050" spc="-5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Act</a:t>
              </a:r>
              <a:r>
                <a:rPr sz="1050" spc="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1990</a:t>
              </a:r>
              <a:endParaRPr sz="1050" dirty="0">
                <a:solidFill>
                  <a:schemeClr val="bg1"/>
                </a:solidFill>
                <a:latin typeface="Helvetica Neue" panose="02000503000000020004"/>
                <a:cs typeface="Arial"/>
              </a:endParaRPr>
            </a:p>
            <a:p>
              <a:pPr marL="285115" marR="5715" indent="-273050">
                <a:lnSpc>
                  <a:spcPct val="100000"/>
                </a:lnSpc>
                <a:spcAft>
                  <a:spcPts val="600"/>
                </a:spcAft>
                <a:buAutoNum type="romanLcPeriod" startAt="2"/>
                <a:tabLst>
                  <a:tab pos="285750" algn="l"/>
                </a:tabLst>
              </a:pPr>
              <a:r>
                <a:rPr sz="1050" spc="-5" dirty="0">
                  <a:solidFill>
                    <a:schemeClr val="bg1"/>
                  </a:solidFill>
                  <a:latin typeface="Helvetica Neue" panose="02000503000000020004"/>
                  <a:cs typeface="Arial"/>
                </a:rPr>
                <a:t>Labuan</a:t>
              </a:r>
              <a:r>
                <a:rPr sz="1050" spc="2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Financial</a:t>
              </a:r>
              <a:r>
                <a:rPr sz="1050" spc="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Services</a:t>
              </a:r>
              <a:r>
                <a:rPr sz="1050" spc="1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and </a:t>
              </a:r>
              <a:r>
                <a:rPr sz="1050" spc="-33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Securities</a:t>
              </a:r>
              <a:r>
                <a:rPr sz="1050" spc="-5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Act</a:t>
              </a:r>
              <a:r>
                <a:rPr sz="1050" spc="1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2010</a:t>
              </a:r>
              <a:endParaRPr sz="1050" dirty="0">
                <a:solidFill>
                  <a:schemeClr val="bg1"/>
                </a:solidFill>
                <a:latin typeface="Helvetica Neue" panose="02000503000000020004"/>
                <a:cs typeface="Arial"/>
              </a:endParaRPr>
            </a:p>
            <a:p>
              <a:pPr marL="285115" marR="254635" indent="-273050">
                <a:lnSpc>
                  <a:spcPct val="100000"/>
                </a:lnSpc>
                <a:spcAft>
                  <a:spcPts val="600"/>
                </a:spcAft>
                <a:buAutoNum type="romanLcPeriod" startAt="2"/>
                <a:tabLst>
                  <a:tab pos="285750" algn="l"/>
                </a:tabLst>
              </a:pPr>
              <a:r>
                <a:rPr sz="1050" spc="-5" dirty="0">
                  <a:solidFill>
                    <a:schemeClr val="bg1"/>
                  </a:solidFill>
                  <a:latin typeface="Helvetica Neue" panose="02000503000000020004"/>
                  <a:cs typeface="Arial"/>
                </a:rPr>
                <a:t>Labuan</a:t>
              </a:r>
              <a:r>
                <a:rPr sz="1050" spc="2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Islamic Financial </a:t>
              </a:r>
              <a:r>
                <a:rPr sz="105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Services</a:t>
              </a:r>
              <a:r>
                <a:rPr sz="1050" spc="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and</a:t>
              </a:r>
              <a:r>
                <a:rPr sz="105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Securities</a:t>
              </a:r>
              <a:r>
                <a:rPr sz="1050" spc="-5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Act </a:t>
              </a:r>
              <a:r>
                <a:rPr sz="1050" spc="-33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2010</a:t>
              </a:r>
              <a:endParaRPr sz="1050" dirty="0">
                <a:solidFill>
                  <a:schemeClr val="bg1"/>
                </a:solidFill>
                <a:latin typeface="Helvetica Neue" panose="02000503000000020004"/>
                <a:cs typeface="Arial"/>
              </a:endParaRPr>
            </a:p>
            <a:p>
              <a:pPr marL="285115" indent="-273050">
                <a:lnSpc>
                  <a:spcPct val="100000"/>
                </a:lnSpc>
                <a:spcAft>
                  <a:spcPts val="600"/>
                </a:spcAft>
                <a:buAutoNum type="romanLcPeriod" startAt="2"/>
                <a:tabLst>
                  <a:tab pos="285115" algn="l"/>
                  <a:tab pos="285750" algn="l"/>
                </a:tabLst>
              </a:pPr>
              <a:r>
                <a:rPr sz="1050" spc="-5" dirty="0">
                  <a:solidFill>
                    <a:schemeClr val="bg1"/>
                  </a:solidFill>
                  <a:latin typeface="Helvetica Neue" panose="02000503000000020004"/>
                  <a:cs typeface="Arial"/>
                </a:rPr>
                <a:t>Labuan</a:t>
              </a:r>
              <a:r>
                <a:rPr sz="1050" dirty="0">
                  <a:solidFill>
                    <a:schemeClr val="bg1"/>
                  </a:solidFill>
                  <a:latin typeface="Helvetica Neue" panose="02000503000000020004"/>
                  <a:cs typeface="Arial"/>
                </a:rPr>
                <a:t> </a:t>
              </a:r>
              <a:r>
                <a:rPr sz="1050" spc="-50" dirty="0">
                  <a:solidFill>
                    <a:schemeClr val="bg1"/>
                  </a:solidFill>
                  <a:latin typeface="Helvetica Neue" panose="02000503000000020004"/>
                  <a:cs typeface="Arial"/>
                </a:rPr>
                <a:t>T</a:t>
              </a:r>
              <a:r>
                <a:rPr sz="1050" spc="-5" dirty="0">
                  <a:solidFill>
                    <a:schemeClr val="bg1"/>
                  </a:solidFill>
                  <a:latin typeface="Helvetica Neue" panose="02000503000000020004"/>
                  <a:cs typeface="Arial"/>
                </a:rPr>
                <a:t>rusts</a:t>
              </a:r>
              <a:r>
                <a:rPr sz="1050" spc="-70" dirty="0">
                  <a:solidFill>
                    <a:schemeClr val="bg1"/>
                  </a:solidFill>
                  <a:latin typeface="Helvetica Neue" panose="02000503000000020004"/>
                  <a:cs typeface="Arial"/>
                </a:rPr>
                <a:t> </a:t>
              </a:r>
              <a:r>
                <a:rPr sz="1050" spc="-10" dirty="0">
                  <a:solidFill>
                    <a:schemeClr val="bg1"/>
                  </a:solidFill>
                  <a:latin typeface="Helvetica Neue" panose="02000503000000020004"/>
                  <a:cs typeface="Arial"/>
                </a:rPr>
                <a:t>A</a:t>
              </a:r>
              <a:r>
                <a:rPr sz="1050" spc="-5" dirty="0">
                  <a:solidFill>
                    <a:schemeClr val="bg1"/>
                  </a:solidFill>
                  <a:latin typeface="Helvetica Neue" panose="02000503000000020004"/>
                  <a:cs typeface="Arial"/>
                </a:rPr>
                <a:t>ct</a:t>
              </a:r>
              <a:r>
                <a:rPr sz="1050" spc="2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1996</a:t>
              </a:r>
              <a:endParaRPr sz="1050" dirty="0">
                <a:solidFill>
                  <a:schemeClr val="bg1"/>
                </a:solidFill>
                <a:latin typeface="Helvetica Neue" panose="02000503000000020004"/>
                <a:cs typeface="Arial"/>
              </a:endParaRPr>
            </a:p>
            <a:p>
              <a:pPr marL="285115" marR="5080" indent="-273050">
                <a:lnSpc>
                  <a:spcPct val="100000"/>
                </a:lnSpc>
                <a:spcAft>
                  <a:spcPts val="600"/>
                </a:spcAft>
                <a:buAutoNum type="romanLcPeriod" startAt="2"/>
                <a:tabLst>
                  <a:tab pos="285750" algn="l"/>
                </a:tabLst>
              </a:pPr>
              <a:r>
                <a:rPr sz="1050" spc="-5" dirty="0">
                  <a:solidFill>
                    <a:schemeClr val="bg1"/>
                  </a:solidFill>
                  <a:latin typeface="Helvetica Neue" panose="02000503000000020004"/>
                  <a:cs typeface="Arial"/>
                </a:rPr>
                <a:t>Labuan</a:t>
              </a:r>
              <a:r>
                <a:rPr sz="1050" spc="2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Limited</a:t>
              </a:r>
              <a:r>
                <a:rPr sz="1050" spc="1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Partnerships</a:t>
              </a:r>
              <a:r>
                <a:rPr sz="1050" spc="1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&amp; </a:t>
              </a:r>
              <a:r>
                <a:rPr sz="1050" spc="-33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Limited</a:t>
              </a:r>
              <a:r>
                <a:rPr lang="en-US" sz="1050" spc="-5" dirty="0">
                  <a:solidFill>
                    <a:schemeClr val="bg1"/>
                  </a:solidFill>
                  <a:latin typeface="Helvetica Neue" panose="02000503000000020004"/>
                  <a:cs typeface="Arial"/>
                </a:rPr>
                <a:t> Act</a:t>
              </a:r>
              <a:r>
                <a:rPr lang="en-US" sz="1050" spc="10"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2010</a:t>
              </a:r>
              <a:endParaRPr sz="1050" dirty="0">
                <a:solidFill>
                  <a:schemeClr val="bg1"/>
                </a:solidFill>
                <a:latin typeface="Helvetica Neue" panose="02000503000000020004"/>
                <a:cs typeface="Arial"/>
              </a:endParaRPr>
            </a:p>
          </p:txBody>
        </p:sp>
        <p:sp>
          <p:nvSpPr>
            <p:cNvPr id="46" name="object 19">
              <a:extLst>
                <a:ext uri="{FF2B5EF4-FFF2-40B4-BE49-F238E27FC236}">
                  <a16:creationId xmlns:a16="http://schemas.microsoft.com/office/drawing/2014/main" id="{CC063FD4-3017-4B43-8CF1-9472965D184C}"/>
                </a:ext>
              </a:extLst>
            </p:cNvPr>
            <p:cNvSpPr txBox="1"/>
            <p:nvPr/>
          </p:nvSpPr>
          <p:spPr>
            <a:xfrm>
              <a:off x="2375408" y="4952881"/>
              <a:ext cx="1642523" cy="1032343"/>
            </a:xfrm>
            <a:prstGeom prst="rect">
              <a:avLst/>
            </a:prstGeom>
          </p:spPr>
          <p:txBody>
            <a:bodyPr vert="horz" wrap="square" lIns="0" tIns="12065" rIns="0" bIns="0" rtlCol="0">
              <a:spAutoFit/>
            </a:bodyPr>
            <a:lstStyle/>
            <a:p>
              <a:pPr marL="285750" marR="5080" indent="-273685">
                <a:lnSpc>
                  <a:spcPct val="100000"/>
                </a:lnSpc>
                <a:spcBef>
                  <a:spcPts val="95"/>
                </a:spcBef>
                <a:buAutoNum type="romanLcPeriod"/>
                <a:tabLst>
                  <a:tab pos="285750" algn="l"/>
                  <a:tab pos="286385" algn="l"/>
                </a:tabLst>
              </a:pPr>
              <a:r>
                <a:rPr sz="1050" spc="-5" dirty="0">
                  <a:solidFill>
                    <a:schemeClr val="bg1"/>
                  </a:solidFill>
                  <a:latin typeface="Helvetica Neue" panose="02000503000000020004"/>
                  <a:cs typeface="Arial"/>
                </a:rPr>
                <a:t>Labuan</a:t>
              </a:r>
              <a:r>
                <a:rPr sz="1050" spc="25" dirty="0">
                  <a:solidFill>
                    <a:schemeClr val="bg1"/>
                  </a:solidFill>
                  <a:latin typeface="Helvetica Neue" panose="02000503000000020004"/>
                  <a:cs typeface="Arial"/>
                </a:rPr>
                <a:t> </a:t>
              </a:r>
              <a:r>
                <a:rPr sz="1050" spc="-10" dirty="0">
                  <a:solidFill>
                    <a:schemeClr val="bg1"/>
                  </a:solidFill>
                  <a:latin typeface="Helvetica Neue" panose="02000503000000020004"/>
                  <a:cs typeface="Arial"/>
                </a:rPr>
                <a:t>B</a:t>
              </a:r>
              <a:r>
                <a:rPr sz="1050" spc="-5" dirty="0">
                  <a:solidFill>
                    <a:schemeClr val="bg1"/>
                  </a:solidFill>
                  <a:latin typeface="Helvetica Neue" panose="02000503000000020004"/>
                  <a:cs typeface="Arial"/>
                </a:rPr>
                <a:t>usiness</a:t>
              </a:r>
              <a:r>
                <a:rPr sz="1050" spc="-40" dirty="0">
                  <a:solidFill>
                    <a:schemeClr val="bg1"/>
                  </a:solidFill>
                  <a:latin typeface="Helvetica Neue" panose="02000503000000020004"/>
                  <a:cs typeface="Arial"/>
                </a:rPr>
                <a:t> </a:t>
              </a:r>
              <a:r>
                <a:rPr sz="1050" spc="-10" dirty="0">
                  <a:solidFill>
                    <a:schemeClr val="bg1"/>
                  </a:solidFill>
                  <a:latin typeface="Helvetica Neue" panose="02000503000000020004"/>
                  <a:cs typeface="Arial"/>
                </a:rPr>
                <a:t>A</a:t>
              </a:r>
              <a:r>
                <a:rPr sz="1050" spc="-5" dirty="0">
                  <a:solidFill>
                    <a:schemeClr val="bg1"/>
                  </a:solidFill>
                  <a:latin typeface="Helvetica Neue" panose="02000503000000020004"/>
                  <a:cs typeface="Arial"/>
                </a:rPr>
                <a:t>cti</a:t>
              </a:r>
              <a:r>
                <a:rPr sz="1050" spc="-20" dirty="0">
                  <a:solidFill>
                    <a:schemeClr val="bg1"/>
                  </a:solidFill>
                  <a:latin typeface="Helvetica Neue" panose="02000503000000020004"/>
                  <a:cs typeface="Arial"/>
                </a:rPr>
                <a:t>v</a:t>
              </a:r>
              <a:r>
                <a:rPr sz="1050" spc="-5" dirty="0">
                  <a:solidFill>
                    <a:schemeClr val="bg1"/>
                  </a:solidFill>
                  <a:latin typeface="Helvetica Neue" panose="02000503000000020004"/>
                  <a:cs typeface="Arial"/>
                </a:rPr>
                <a:t>ity </a:t>
              </a:r>
              <a:r>
                <a:rPr sz="1050" spc="-145" dirty="0">
                  <a:solidFill>
                    <a:schemeClr val="bg1"/>
                  </a:solidFill>
                  <a:latin typeface="Helvetica Neue" panose="02000503000000020004"/>
                  <a:cs typeface="Arial"/>
                </a:rPr>
                <a:t>T</a:t>
              </a:r>
              <a:r>
                <a:rPr sz="1050" spc="-5" dirty="0">
                  <a:solidFill>
                    <a:schemeClr val="bg1"/>
                  </a:solidFill>
                  <a:latin typeface="Helvetica Neue" panose="02000503000000020004"/>
                  <a:cs typeface="Arial"/>
                </a:rPr>
                <a:t>ax</a:t>
              </a:r>
              <a:r>
                <a:rPr sz="1050" spc="-60" dirty="0">
                  <a:solidFill>
                    <a:schemeClr val="bg1"/>
                  </a:solidFill>
                  <a:latin typeface="Helvetica Neue" panose="02000503000000020004"/>
                  <a:cs typeface="Arial"/>
                </a:rPr>
                <a:t> </a:t>
              </a:r>
              <a:r>
                <a:rPr sz="1050" spc="-10" dirty="0">
                  <a:solidFill>
                    <a:schemeClr val="bg1"/>
                  </a:solidFill>
                  <a:latin typeface="Helvetica Neue" panose="02000503000000020004"/>
                  <a:cs typeface="Arial"/>
                </a:rPr>
                <a:t>A</a:t>
              </a:r>
              <a:r>
                <a:rPr sz="1050" spc="-5" dirty="0">
                  <a:solidFill>
                    <a:schemeClr val="bg1"/>
                  </a:solidFill>
                  <a:latin typeface="Helvetica Neue" panose="02000503000000020004"/>
                  <a:cs typeface="Arial"/>
                </a:rPr>
                <a:t>ct 1990</a:t>
              </a:r>
              <a:r>
                <a:rPr sz="1050" spc="5" dirty="0">
                  <a:solidFill>
                    <a:schemeClr val="bg1"/>
                  </a:solidFill>
                  <a:latin typeface="Helvetica Neue" panose="02000503000000020004"/>
                  <a:cs typeface="Arial"/>
                </a:rPr>
                <a:t> </a:t>
              </a:r>
              <a:r>
                <a:rPr sz="1050" spc="-35" dirty="0">
                  <a:solidFill>
                    <a:schemeClr val="bg1"/>
                  </a:solidFill>
                  <a:latin typeface="Helvetica Neue" panose="02000503000000020004"/>
                  <a:cs typeface="Arial"/>
                </a:rPr>
                <a:t>(LBATA)</a:t>
              </a:r>
              <a:endParaRPr sz="1050" dirty="0">
                <a:solidFill>
                  <a:schemeClr val="bg1"/>
                </a:solidFill>
                <a:latin typeface="Helvetica Neue" panose="02000503000000020004"/>
                <a:cs typeface="Arial"/>
              </a:endParaRPr>
            </a:p>
            <a:p>
              <a:pPr marL="285750" marR="38735" indent="-273685">
                <a:lnSpc>
                  <a:spcPct val="100000"/>
                </a:lnSpc>
                <a:spcBef>
                  <a:spcPts val="600"/>
                </a:spcBef>
                <a:buAutoNum type="romanLcPeriod"/>
                <a:tabLst>
                  <a:tab pos="285750" algn="l"/>
                  <a:tab pos="286385" algn="l"/>
                </a:tabLst>
              </a:pPr>
              <a:r>
                <a:rPr sz="1050" spc="-5" dirty="0">
                  <a:solidFill>
                    <a:schemeClr val="bg1"/>
                  </a:solidFill>
                  <a:latin typeface="Helvetica Neue" panose="02000503000000020004"/>
                  <a:cs typeface="Arial"/>
                </a:rPr>
                <a:t>Income</a:t>
              </a:r>
              <a:r>
                <a:rPr sz="1050" spc="-10" dirty="0">
                  <a:solidFill>
                    <a:schemeClr val="bg1"/>
                  </a:solidFill>
                  <a:latin typeface="Helvetica Neue" panose="02000503000000020004"/>
                  <a:cs typeface="Arial"/>
                </a:rPr>
                <a:t> </a:t>
              </a:r>
              <a:r>
                <a:rPr sz="1050" spc="-145" dirty="0">
                  <a:solidFill>
                    <a:schemeClr val="bg1"/>
                  </a:solidFill>
                  <a:latin typeface="Helvetica Neue" panose="02000503000000020004"/>
                  <a:cs typeface="Arial"/>
                </a:rPr>
                <a:t>T</a:t>
              </a:r>
              <a:r>
                <a:rPr sz="1050" spc="-5" dirty="0">
                  <a:solidFill>
                    <a:schemeClr val="bg1"/>
                  </a:solidFill>
                  <a:latin typeface="Helvetica Neue" panose="02000503000000020004"/>
                  <a:cs typeface="Arial"/>
                </a:rPr>
                <a:t>ax</a:t>
              </a:r>
              <a:r>
                <a:rPr sz="1050" spc="-60" dirty="0">
                  <a:solidFill>
                    <a:schemeClr val="bg1"/>
                  </a:solidFill>
                  <a:latin typeface="Helvetica Neue" panose="02000503000000020004"/>
                  <a:cs typeface="Arial"/>
                </a:rPr>
                <a:t> </a:t>
              </a:r>
              <a:r>
                <a:rPr sz="1050" spc="-10" dirty="0">
                  <a:solidFill>
                    <a:schemeClr val="bg1"/>
                  </a:solidFill>
                  <a:latin typeface="Helvetica Neue" panose="02000503000000020004"/>
                  <a:cs typeface="Arial"/>
                </a:rPr>
                <a:t>A</a:t>
              </a:r>
              <a:r>
                <a:rPr sz="1050" spc="-5" dirty="0">
                  <a:solidFill>
                    <a:schemeClr val="bg1"/>
                  </a:solidFill>
                  <a:latin typeface="Helvetica Neue" panose="02000503000000020004"/>
                  <a:cs typeface="Arial"/>
                </a:rPr>
                <a:t>ct</a:t>
              </a:r>
              <a:r>
                <a:rPr sz="1050" spc="1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1967</a:t>
              </a:r>
              <a:r>
                <a:rPr sz="1050" spc="35"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a:t>
              </a:r>
              <a:r>
                <a:rPr sz="105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including  relevant</a:t>
              </a:r>
              <a:r>
                <a:rPr sz="1050" spc="5" dirty="0">
                  <a:solidFill>
                    <a:schemeClr val="bg1"/>
                  </a:solidFill>
                  <a:latin typeface="Helvetica Neue" panose="02000503000000020004"/>
                  <a:cs typeface="Arial"/>
                </a:rPr>
                <a:t> </a:t>
              </a:r>
              <a:r>
                <a:rPr sz="1050" spc="-10" dirty="0">
                  <a:solidFill>
                    <a:schemeClr val="bg1"/>
                  </a:solidFill>
                  <a:latin typeface="Helvetica Neue" panose="02000503000000020004"/>
                  <a:cs typeface="Arial"/>
                </a:rPr>
                <a:t>gazette</a:t>
              </a:r>
              <a:r>
                <a:rPr sz="1050" spc="6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orders</a:t>
              </a:r>
              <a:endParaRPr lang="en-US" sz="1050" dirty="0">
                <a:solidFill>
                  <a:schemeClr val="bg1"/>
                </a:solidFill>
                <a:latin typeface="Helvetica Neue" panose="02000503000000020004"/>
                <a:cs typeface="Arial"/>
              </a:endParaRPr>
            </a:p>
            <a:p>
              <a:pPr marL="285750" marR="38735" indent="-273685">
                <a:lnSpc>
                  <a:spcPct val="100000"/>
                </a:lnSpc>
                <a:spcBef>
                  <a:spcPts val="600"/>
                </a:spcBef>
                <a:buAutoNum type="romanLcPeriod"/>
                <a:tabLst>
                  <a:tab pos="285750" algn="l"/>
                  <a:tab pos="286385" algn="l"/>
                </a:tabLst>
              </a:pPr>
              <a:r>
                <a:rPr sz="1050" spc="-5" dirty="0">
                  <a:solidFill>
                    <a:schemeClr val="bg1"/>
                  </a:solidFill>
                  <a:latin typeface="Helvetica Neue" panose="02000503000000020004"/>
                  <a:cs typeface="Arial"/>
                </a:rPr>
                <a:t>Stamp</a:t>
              </a:r>
              <a:r>
                <a:rPr sz="1050" spc="-8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Act</a:t>
              </a:r>
              <a:r>
                <a:rPr sz="1050" dirty="0">
                  <a:solidFill>
                    <a:schemeClr val="bg1"/>
                  </a:solidFill>
                  <a:latin typeface="Helvetica Neue" panose="02000503000000020004"/>
                  <a:cs typeface="Arial"/>
                </a:rPr>
                <a:t> </a:t>
              </a:r>
              <a:r>
                <a:rPr sz="1050" spc="-5" dirty="0">
                  <a:solidFill>
                    <a:schemeClr val="bg1"/>
                  </a:solidFill>
                  <a:latin typeface="Helvetica Neue" panose="02000503000000020004"/>
                  <a:cs typeface="Arial"/>
                </a:rPr>
                <a:t>1949</a:t>
              </a:r>
              <a:r>
                <a:rPr lang="en-US" sz="1050" spc="-5" dirty="0">
                  <a:solidFill>
                    <a:schemeClr val="bg1"/>
                  </a:solidFill>
                  <a:latin typeface="Helvetica Neue" panose="02000503000000020004"/>
                  <a:cs typeface="Arial"/>
                </a:rPr>
                <a:t> </a:t>
              </a:r>
              <a:endParaRPr sz="1050" dirty="0">
                <a:solidFill>
                  <a:schemeClr val="bg1"/>
                </a:solidFill>
                <a:latin typeface="Helvetica Neue" panose="02000503000000020004"/>
                <a:cs typeface="Arial"/>
              </a:endParaRPr>
            </a:p>
          </p:txBody>
        </p:sp>
        <p:sp>
          <p:nvSpPr>
            <p:cNvPr id="47" name="object 20">
              <a:extLst>
                <a:ext uri="{FF2B5EF4-FFF2-40B4-BE49-F238E27FC236}">
                  <a16:creationId xmlns:a16="http://schemas.microsoft.com/office/drawing/2014/main" id="{20550862-744C-4FF1-8347-57D137BB0A80}"/>
                </a:ext>
              </a:extLst>
            </p:cNvPr>
            <p:cNvSpPr txBox="1"/>
            <p:nvPr/>
          </p:nvSpPr>
          <p:spPr>
            <a:xfrm>
              <a:off x="8112599" y="4213745"/>
              <a:ext cx="2171068" cy="1771479"/>
            </a:xfrm>
            <a:prstGeom prst="rect">
              <a:avLst/>
            </a:prstGeom>
          </p:spPr>
          <p:txBody>
            <a:bodyPr vert="horz" wrap="square" lIns="0" tIns="24765" rIns="0" bIns="0" rtlCol="0">
              <a:spAutoFit/>
            </a:bodyPr>
            <a:lstStyle/>
            <a:p>
              <a:pPr marL="538163" marR="5080" indent="-254000">
                <a:spcAft>
                  <a:spcPts val="600"/>
                </a:spcAft>
                <a:buFont typeface="+mj-lt"/>
                <a:buAutoNum type="romanLcPeriod"/>
              </a:pPr>
              <a:r>
                <a:rPr sz="1050" dirty="0">
                  <a:solidFill>
                    <a:schemeClr val="bg1"/>
                  </a:solidFill>
                  <a:latin typeface="Helvetica Neue" panose="02000503000000020004"/>
                  <a:cs typeface="Arial"/>
                </a:rPr>
                <a:t>Anti-Money</a:t>
              </a:r>
              <a:r>
                <a:rPr lang="en-US" sz="1050" dirty="0">
                  <a:solidFill>
                    <a:schemeClr val="bg1"/>
                  </a:solidFill>
                  <a:latin typeface="Helvetica Neue" panose="02000503000000020004"/>
                  <a:cs typeface="Arial"/>
                </a:rPr>
                <a:t> </a:t>
              </a:r>
              <a:r>
                <a:rPr sz="1050" dirty="0">
                  <a:solidFill>
                    <a:schemeClr val="bg1"/>
                  </a:solidFill>
                  <a:latin typeface="Helvetica Neue" panose="02000503000000020004"/>
                  <a:cs typeface="Arial"/>
                </a:rPr>
                <a:t>Laundering</a:t>
              </a:r>
              <a:r>
                <a:rPr lang="en-US" sz="1050" dirty="0">
                  <a:solidFill>
                    <a:schemeClr val="bg1"/>
                  </a:solidFill>
                  <a:latin typeface="Helvetica Neue" panose="02000503000000020004"/>
                  <a:cs typeface="Arial"/>
                </a:rPr>
                <a:t> </a:t>
              </a:r>
              <a:r>
                <a:rPr sz="1050" dirty="0">
                  <a:solidFill>
                    <a:schemeClr val="bg1"/>
                  </a:solidFill>
                  <a:latin typeface="Helvetica Neue" panose="02000503000000020004"/>
                  <a:cs typeface="Arial"/>
                </a:rPr>
                <a:t>and</a:t>
              </a:r>
              <a:r>
                <a:rPr lang="en-US" sz="1050" dirty="0">
                  <a:solidFill>
                    <a:schemeClr val="bg1"/>
                  </a:solidFill>
                  <a:latin typeface="Helvetica Neue" panose="02000503000000020004"/>
                  <a:cs typeface="Arial"/>
                </a:rPr>
                <a:t> A</a:t>
              </a:r>
              <a:r>
                <a:rPr lang="en-US" sz="1050" spc="-5" dirty="0">
                  <a:solidFill>
                    <a:schemeClr val="bg1"/>
                  </a:solidFill>
                  <a:latin typeface="Helvetica Neue" panose="02000503000000020004"/>
                  <a:cs typeface="Arial"/>
                </a:rPr>
                <a:t>nti </a:t>
              </a:r>
              <a:r>
                <a:rPr lang="en-US" sz="1050" spc="-20" dirty="0">
                  <a:solidFill>
                    <a:schemeClr val="bg1"/>
                  </a:solidFill>
                  <a:latin typeface="Helvetica Neue" panose="02000503000000020004"/>
                  <a:cs typeface="Arial"/>
                </a:rPr>
                <a:t>Terrorism</a:t>
              </a:r>
              <a:r>
                <a:rPr lang="en-US" sz="1050" spc="-15"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Financing</a:t>
              </a:r>
              <a:r>
                <a:rPr lang="en-US" sz="1050"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and</a:t>
              </a:r>
              <a:r>
                <a:rPr lang="en-US" sz="1050" spc="335" dirty="0">
                  <a:solidFill>
                    <a:schemeClr val="bg1"/>
                  </a:solidFill>
                  <a:latin typeface="Helvetica Neue" panose="02000503000000020004"/>
                  <a:cs typeface="Arial"/>
                </a:rPr>
                <a:t> </a:t>
              </a:r>
              <a:r>
                <a:rPr lang="en-US" sz="1050" dirty="0">
                  <a:solidFill>
                    <a:schemeClr val="bg1"/>
                  </a:solidFill>
                  <a:latin typeface="Helvetica Neue" panose="02000503000000020004"/>
                  <a:cs typeface="Arial"/>
                </a:rPr>
                <a:t>Proceeds </a:t>
              </a:r>
              <a:r>
                <a:rPr lang="en-US" sz="1050" spc="-335"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of</a:t>
              </a:r>
              <a:r>
                <a:rPr lang="en-US" sz="1050" spc="5"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Unlawful</a:t>
              </a:r>
              <a:r>
                <a:rPr lang="en-US" sz="1050" spc="-60"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Activities</a:t>
              </a:r>
              <a:r>
                <a:rPr lang="en-US" sz="1050" spc="-35"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Act</a:t>
              </a:r>
              <a:r>
                <a:rPr lang="en-US" sz="1050" spc="10"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2001</a:t>
              </a:r>
            </a:p>
            <a:p>
              <a:pPr marL="538163" marR="5080" indent="-254000">
                <a:spcAft>
                  <a:spcPts val="600"/>
                </a:spcAft>
                <a:buFont typeface="+mj-lt"/>
                <a:buAutoNum type="romanLcPeriod"/>
              </a:pPr>
              <a:r>
                <a:rPr lang="en-US" sz="1050" spc="-5" dirty="0">
                  <a:solidFill>
                    <a:schemeClr val="bg1"/>
                  </a:solidFill>
                  <a:latin typeface="Helvetica Neue" panose="02000503000000020004"/>
                  <a:cs typeface="Arial"/>
                </a:rPr>
                <a:t>Mutual Assistance in Criminal </a:t>
              </a:r>
              <a:r>
                <a:rPr lang="en-US" sz="1050" spc="-335"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Matters</a:t>
              </a:r>
              <a:r>
                <a:rPr lang="en-US" sz="1050" spc="-55"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Act</a:t>
              </a:r>
              <a:r>
                <a:rPr lang="en-US" sz="1050" spc="15"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2002</a:t>
              </a:r>
              <a:endParaRPr lang="en-US" sz="1050" dirty="0">
                <a:solidFill>
                  <a:schemeClr val="bg1"/>
                </a:solidFill>
                <a:latin typeface="Helvetica Neue" panose="02000503000000020004"/>
                <a:cs typeface="Arial"/>
              </a:endParaRPr>
            </a:p>
            <a:p>
              <a:pPr marL="538163" marR="5080" indent="-254000">
                <a:spcAft>
                  <a:spcPts val="600"/>
                </a:spcAft>
                <a:buFont typeface="+mj-lt"/>
                <a:buAutoNum type="romanLcPeriod"/>
              </a:pPr>
              <a:r>
                <a:rPr lang="en-US" sz="1050" spc="-10" dirty="0">
                  <a:solidFill>
                    <a:schemeClr val="bg1"/>
                  </a:solidFill>
                  <a:latin typeface="Helvetica Neue" panose="02000503000000020004"/>
                  <a:cs typeface="Arial"/>
                </a:rPr>
                <a:t>Malaysia</a:t>
              </a:r>
              <a:r>
                <a:rPr lang="en-US" sz="1050" spc="-30"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Anti</a:t>
              </a:r>
              <a:r>
                <a:rPr lang="en-US" sz="1050" spc="10" dirty="0">
                  <a:solidFill>
                    <a:schemeClr val="bg1"/>
                  </a:solidFill>
                  <a:latin typeface="Helvetica Neue" panose="02000503000000020004"/>
                  <a:cs typeface="Arial"/>
                </a:rPr>
                <a:t> </a:t>
              </a:r>
              <a:r>
                <a:rPr lang="en-US" sz="1050" dirty="0">
                  <a:solidFill>
                    <a:schemeClr val="bg1"/>
                  </a:solidFill>
                  <a:latin typeface="Helvetica Neue" panose="02000503000000020004"/>
                  <a:cs typeface="Arial"/>
                </a:rPr>
                <a:t>–</a:t>
              </a:r>
              <a:r>
                <a:rPr lang="en-US" sz="1050" spc="5"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Corruption Commission</a:t>
              </a:r>
              <a:r>
                <a:rPr lang="en-US" sz="1050" spc="-85"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Act</a:t>
              </a:r>
              <a:r>
                <a:rPr lang="en-US" sz="1050" spc="10"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2009</a:t>
              </a:r>
              <a:endParaRPr lang="en-US" sz="1050" dirty="0">
                <a:solidFill>
                  <a:schemeClr val="bg1"/>
                </a:solidFill>
                <a:latin typeface="Helvetica Neue" panose="02000503000000020004"/>
                <a:cs typeface="Arial"/>
              </a:endParaRPr>
            </a:p>
            <a:p>
              <a:pPr marL="538163" marR="5080" indent="-254000">
                <a:spcAft>
                  <a:spcPts val="600"/>
                </a:spcAft>
                <a:buFont typeface="+mj-lt"/>
                <a:buAutoNum type="romanLcPeriod"/>
              </a:pPr>
              <a:r>
                <a:rPr lang="en-US" sz="1050" spc="-5" dirty="0">
                  <a:solidFill>
                    <a:schemeClr val="bg1"/>
                  </a:solidFill>
                  <a:latin typeface="Helvetica Neue" panose="02000503000000020004"/>
                  <a:cs typeface="Arial"/>
                </a:rPr>
                <a:t>National</a:t>
              </a:r>
              <a:r>
                <a:rPr lang="en-US" sz="1050" spc="-65"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Anti-</a:t>
              </a:r>
              <a:r>
                <a:rPr lang="en-US" sz="1050" spc="-10" dirty="0">
                  <a:solidFill>
                    <a:schemeClr val="bg1"/>
                  </a:solidFill>
                  <a:latin typeface="Helvetica Neue" panose="02000503000000020004"/>
                  <a:cs typeface="Arial"/>
                </a:rPr>
                <a:t> </a:t>
              </a:r>
              <a:r>
                <a:rPr lang="en-US" sz="1050" dirty="0">
                  <a:solidFill>
                    <a:schemeClr val="bg1"/>
                  </a:solidFill>
                  <a:latin typeface="Helvetica Neue" panose="02000503000000020004"/>
                  <a:cs typeface="Arial"/>
                </a:rPr>
                <a:t>Financial</a:t>
              </a:r>
              <a:r>
                <a:rPr lang="en-US" sz="1050" spc="-5" dirty="0">
                  <a:solidFill>
                    <a:schemeClr val="bg1"/>
                  </a:solidFill>
                  <a:latin typeface="Helvetica Neue" panose="02000503000000020004"/>
                  <a:cs typeface="Arial"/>
                </a:rPr>
                <a:t> </a:t>
              </a:r>
              <a:r>
                <a:rPr lang="en-US" sz="1050" dirty="0">
                  <a:solidFill>
                    <a:schemeClr val="bg1"/>
                  </a:solidFill>
                  <a:latin typeface="Helvetica Neue" panose="02000503000000020004"/>
                  <a:cs typeface="Arial"/>
                </a:rPr>
                <a:t>Crime </a:t>
              </a:r>
              <a:r>
                <a:rPr lang="en-US" sz="1050" spc="-330"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Centre</a:t>
              </a:r>
              <a:r>
                <a:rPr lang="en-US" sz="1050" spc="-65"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Act</a:t>
              </a:r>
              <a:r>
                <a:rPr lang="en-US" sz="1050" spc="10"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2019</a:t>
              </a:r>
              <a:endParaRPr lang="en-US" sz="1050" dirty="0">
                <a:solidFill>
                  <a:schemeClr val="bg1"/>
                </a:solidFill>
                <a:latin typeface="Helvetica Neue" panose="02000503000000020004"/>
                <a:cs typeface="Arial"/>
              </a:endParaRPr>
            </a:p>
            <a:p>
              <a:pPr marL="538163" marR="5080" indent="-254000">
                <a:spcAft>
                  <a:spcPts val="600"/>
                </a:spcAft>
                <a:buFont typeface="+mj-lt"/>
                <a:buAutoNum type="romanLcPeriod"/>
              </a:pPr>
              <a:r>
                <a:rPr lang="en-US" sz="1050" spc="-15" dirty="0">
                  <a:solidFill>
                    <a:schemeClr val="bg1"/>
                  </a:solidFill>
                  <a:latin typeface="Helvetica Neue" panose="02000503000000020004"/>
                  <a:cs typeface="Arial"/>
                </a:rPr>
                <a:t>BNM’s</a:t>
              </a:r>
              <a:r>
                <a:rPr lang="en-US" sz="1050" spc="20"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Foreign</a:t>
              </a:r>
              <a:r>
                <a:rPr lang="en-US" sz="1050" spc="-10" dirty="0">
                  <a:solidFill>
                    <a:schemeClr val="bg1"/>
                  </a:solidFill>
                  <a:latin typeface="Helvetica Neue" panose="02000503000000020004"/>
                  <a:cs typeface="Arial"/>
                </a:rPr>
                <a:t> </a:t>
              </a:r>
              <a:r>
                <a:rPr lang="en-US" sz="1050" spc="-5" dirty="0">
                  <a:solidFill>
                    <a:schemeClr val="bg1"/>
                  </a:solidFill>
                  <a:latin typeface="Helvetica Neue" panose="02000503000000020004"/>
                  <a:cs typeface="Arial"/>
                </a:rPr>
                <a:t>Exchange</a:t>
              </a:r>
              <a:r>
                <a:rPr lang="en-US" sz="1050" spc="30" dirty="0">
                  <a:solidFill>
                    <a:schemeClr val="bg1"/>
                  </a:solidFill>
                  <a:latin typeface="Helvetica Neue" panose="02000503000000020004"/>
                  <a:cs typeface="Arial"/>
                </a:rPr>
                <a:t> </a:t>
              </a:r>
              <a:r>
                <a:rPr lang="en-US" sz="1050" spc="-10" dirty="0">
                  <a:solidFill>
                    <a:schemeClr val="bg1"/>
                  </a:solidFill>
                  <a:latin typeface="Helvetica Neue" panose="02000503000000020004"/>
                  <a:cs typeface="Arial"/>
                </a:rPr>
                <a:t>Notices</a:t>
              </a:r>
              <a:endParaRPr sz="1050" dirty="0">
                <a:solidFill>
                  <a:schemeClr val="bg1"/>
                </a:solidFill>
                <a:latin typeface="Helvetica Neue" panose="02000503000000020004"/>
                <a:cs typeface="Arial"/>
              </a:endParaRPr>
            </a:p>
          </p:txBody>
        </p:sp>
        <p:sp>
          <p:nvSpPr>
            <p:cNvPr id="48" name="object 21">
              <a:extLst>
                <a:ext uri="{FF2B5EF4-FFF2-40B4-BE49-F238E27FC236}">
                  <a16:creationId xmlns:a16="http://schemas.microsoft.com/office/drawing/2014/main" id="{5765DCB3-0EE7-47FC-B151-5086F2669D75}"/>
                </a:ext>
              </a:extLst>
            </p:cNvPr>
            <p:cNvSpPr txBox="1"/>
            <p:nvPr/>
          </p:nvSpPr>
          <p:spPr>
            <a:xfrm>
              <a:off x="7926373" y="5683503"/>
              <a:ext cx="299720" cy="215900"/>
            </a:xfrm>
            <a:prstGeom prst="rect">
              <a:avLst/>
            </a:prstGeom>
          </p:spPr>
          <p:txBody>
            <a:bodyPr vert="horz" wrap="square" lIns="0" tIns="12065" rIns="0" bIns="0" rtlCol="0">
              <a:spAutoFit/>
            </a:bodyPr>
            <a:lstStyle/>
            <a:p>
              <a:pPr marL="12700">
                <a:lnSpc>
                  <a:spcPct val="100000"/>
                </a:lnSpc>
                <a:spcBef>
                  <a:spcPts val="95"/>
                </a:spcBef>
              </a:pPr>
              <a:endParaRPr sz="1250" dirty="0">
                <a:latin typeface="Arial"/>
                <a:cs typeface="Arial"/>
              </a:endParaRPr>
            </a:p>
          </p:txBody>
        </p:sp>
      </p:grpSp>
      <p:sp>
        <p:nvSpPr>
          <p:cNvPr id="16" name="Rectangle 15">
            <a:extLst>
              <a:ext uri="{FF2B5EF4-FFF2-40B4-BE49-F238E27FC236}">
                <a16:creationId xmlns:a16="http://schemas.microsoft.com/office/drawing/2014/main" id="{8CE1F4B8-F54C-8B45-9E44-C7E9A8788A35}"/>
              </a:ext>
            </a:extLst>
          </p:cNvPr>
          <p:cNvSpPr/>
          <p:nvPr/>
        </p:nvSpPr>
        <p:spPr>
          <a:xfrm>
            <a:off x="4542083" y="2282069"/>
            <a:ext cx="2166929" cy="307777"/>
          </a:xfrm>
          <a:prstGeom prst="rect">
            <a:avLst/>
          </a:prstGeom>
        </p:spPr>
        <p:txBody>
          <a:bodyPr wrap="square">
            <a:spAutoFit/>
          </a:bodyPr>
          <a:lstStyle/>
          <a:p>
            <a:pPr algn="ctr">
              <a:lnSpc>
                <a:spcPct val="100000"/>
              </a:lnSpc>
              <a:spcAft>
                <a:spcPts val="600"/>
              </a:spcAft>
            </a:pPr>
            <a:r>
              <a:rPr lang="en-GB" sz="1400" b="1" spc="-5"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Labuan</a:t>
            </a:r>
            <a:r>
              <a:rPr lang="en-GB" sz="1400" b="1" spc="-4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en-GB" sz="1400" b="1" spc="-5"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FSA</a:t>
            </a:r>
            <a:endParaRPr lang="en-GB"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 name="Rectangle 52">
            <a:extLst>
              <a:ext uri="{FF2B5EF4-FFF2-40B4-BE49-F238E27FC236}">
                <a16:creationId xmlns:a16="http://schemas.microsoft.com/office/drawing/2014/main" id="{2961D565-15E0-1A49-AFA2-BD551A147318}"/>
              </a:ext>
            </a:extLst>
          </p:cNvPr>
          <p:cNvSpPr/>
          <p:nvPr/>
        </p:nvSpPr>
        <p:spPr>
          <a:xfrm>
            <a:off x="1316008" y="3448402"/>
            <a:ext cx="1773075" cy="523220"/>
          </a:xfrm>
          <a:prstGeom prst="rect">
            <a:avLst/>
          </a:prstGeom>
        </p:spPr>
        <p:txBody>
          <a:bodyPr wrap="square">
            <a:spAutoFit/>
          </a:bodyPr>
          <a:lstStyle/>
          <a:p>
            <a:pPr algn="ctr">
              <a:lnSpc>
                <a:spcPct val="100000"/>
              </a:lnSpc>
              <a:spcAft>
                <a:spcPts val="600"/>
              </a:spcAft>
            </a:pPr>
            <a:r>
              <a:rPr lang="en-GB" sz="1400" b="1" spc="-5"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Inland Revenue Board</a:t>
            </a:r>
            <a:endParaRPr lang="en-GB"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4" name="Rectangle 53">
            <a:extLst>
              <a:ext uri="{FF2B5EF4-FFF2-40B4-BE49-F238E27FC236}">
                <a16:creationId xmlns:a16="http://schemas.microsoft.com/office/drawing/2014/main" id="{E884F913-1F36-6947-A6F5-692BE5415122}"/>
              </a:ext>
            </a:extLst>
          </p:cNvPr>
          <p:cNvSpPr/>
          <p:nvPr/>
        </p:nvSpPr>
        <p:spPr>
          <a:xfrm>
            <a:off x="8384233" y="2725586"/>
            <a:ext cx="2350736" cy="523220"/>
          </a:xfrm>
          <a:prstGeom prst="rect">
            <a:avLst/>
          </a:prstGeom>
        </p:spPr>
        <p:txBody>
          <a:bodyPr wrap="square">
            <a:spAutoFit/>
          </a:bodyPr>
          <a:lstStyle/>
          <a:p>
            <a:pPr algn="ctr">
              <a:spcAft>
                <a:spcPts val="100"/>
              </a:spcAft>
            </a:pPr>
            <a:r>
              <a:rPr lang="en-GB" sz="1400" b="1" spc="-5"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Acts of General Applications include</a:t>
            </a:r>
            <a:endParaRPr lang="en-GB"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5" name="Text Placeholder 5">
            <a:extLst>
              <a:ext uri="{FF2B5EF4-FFF2-40B4-BE49-F238E27FC236}">
                <a16:creationId xmlns:a16="http://schemas.microsoft.com/office/drawing/2014/main" id="{9A3097E8-EA68-6E45-9236-C39B9B10CE64}"/>
              </a:ext>
            </a:extLst>
          </p:cNvPr>
          <p:cNvSpPr txBox="1">
            <a:spLocks/>
          </p:cNvSpPr>
          <p:nvPr/>
        </p:nvSpPr>
        <p:spPr>
          <a:xfrm>
            <a:off x="643829" y="1009873"/>
            <a:ext cx="5642671" cy="431800"/>
          </a:xfrm>
          <a:custGeom>
            <a:avLst/>
            <a:gdLst>
              <a:gd name="connsiteX0" fmla="*/ 1828354 w 3636963"/>
              <a:gd name="connsiteY0" fmla="*/ 0 h 3656708"/>
              <a:gd name="connsiteX1" fmla="*/ 3619562 w 3636963"/>
              <a:gd name="connsiteY1" fmla="*/ 1459877 h 3656708"/>
              <a:gd name="connsiteX2" fmla="*/ 3636963 w 3636963"/>
              <a:gd name="connsiteY2" fmla="*/ 1573892 h 3656708"/>
              <a:gd name="connsiteX3" fmla="*/ 3636963 w 3636963"/>
              <a:gd name="connsiteY3" fmla="*/ 2082817 h 3656708"/>
              <a:gd name="connsiteX4" fmla="*/ 3619562 w 3636963"/>
              <a:gd name="connsiteY4" fmla="*/ 2196831 h 3656708"/>
              <a:gd name="connsiteX5" fmla="*/ 1828354 w 3636963"/>
              <a:gd name="connsiteY5" fmla="*/ 3656708 h 3656708"/>
              <a:gd name="connsiteX6" fmla="*/ 0 w 3636963"/>
              <a:gd name="connsiteY6" fmla="*/ 1828354 h 3656708"/>
              <a:gd name="connsiteX7" fmla="*/ 1828354 w 3636963"/>
              <a:gd name="connsiteY7" fmla="*/ 0 h 365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6963" h="3656708">
                <a:moveTo>
                  <a:pt x="1828354" y="0"/>
                </a:moveTo>
                <a:cubicBezTo>
                  <a:pt x="2711905" y="0"/>
                  <a:pt x="3449075" y="626727"/>
                  <a:pt x="3619562" y="1459877"/>
                </a:cubicBezTo>
                <a:lnTo>
                  <a:pt x="3636963" y="1573892"/>
                </a:lnTo>
                <a:lnTo>
                  <a:pt x="3636963" y="2082817"/>
                </a:lnTo>
                <a:lnTo>
                  <a:pt x="3619562" y="2196831"/>
                </a:lnTo>
                <a:cubicBezTo>
                  <a:pt x="3449075" y="3029981"/>
                  <a:pt x="2711905" y="3656708"/>
                  <a:pt x="1828354" y="3656708"/>
                </a:cubicBezTo>
                <a:cubicBezTo>
                  <a:pt x="818582" y="3656708"/>
                  <a:pt x="0" y="2838126"/>
                  <a:pt x="0" y="1828354"/>
                </a:cubicBezTo>
                <a:cubicBezTo>
                  <a:pt x="0" y="818582"/>
                  <a:pt x="818582" y="0"/>
                  <a:pt x="1828354" y="0"/>
                </a:cubicBez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01871"/>
                </a:solidFill>
                <a:latin typeface="Helvetica Neue" panose="02000503000000020004"/>
              </a:rPr>
              <a:t>Adherence to International Standards and Best Practices</a:t>
            </a:r>
            <a:endParaRPr lang="en-US" sz="1600" dirty="0">
              <a:solidFill>
                <a:srgbClr val="001871"/>
              </a:solidFill>
            </a:endParaRPr>
          </a:p>
        </p:txBody>
      </p:sp>
      <p:sp>
        <p:nvSpPr>
          <p:cNvPr id="18" name="TextBox 17">
            <a:extLst>
              <a:ext uri="{FF2B5EF4-FFF2-40B4-BE49-F238E27FC236}">
                <a16:creationId xmlns:a16="http://schemas.microsoft.com/office/drawing/2014/main" id="{8994D53D-D74A-4FA4-A577-8526A5FEF1EF}"/>
              </a:ext>
            </a:extLst>
          </p:cNvPr>
          <p:cNvSpPr txBox="1"/>
          <p:nvPr/>
        </p:nvSpPr>
        <p:spPr>
          <a:xfrm>
            <a:off x="3787629" y="1542943"/>
            <a:ext cx="569387" cy="923330"/>
          </a:xfrm>
          <a:prstGeom prst="rect">
            <a:avLst/>
          </a:prstGeom>
          <a:noFill/>
        </p:spPr>
        <p:txBody>
          <a:bodyPr wrap="none" rtlCol="0">
            <a:spAutoFit/>
          </a:bodyPr>
          <a:lstStyle/>
          <a:p>
            <a:r>
              <a:rPr lang="en-US" sz="5400" dirty="0">
                <a:solidFill>
                  <a:srgbClr val="001871"/>
                </a:solidFill>
                <a:latin typeface="Helvetica Neue" pitchFamily="2" charset="0"/>
              </a:rPr>
              <a:t>1</a:t>
            </a:r>
            <a:endParaRPr lang="en-MY" sz="5400" dirty="0">
              <a:solidFill>
                <a:srgbClr val="001871"/>
              </a:solidFill>
              <a:latin typeface="Helvetica Neue" pitchFamily="2" charset="0"/>
            </a:endParaRPr>
          </a:p>
        </p:txBody>
      </p:sp>
      <p:sp>
        <p:nvSpPr>
          <p:cNvPr id="31" name="TextBox 30">
            <a:extLst>
              <a:ext uri="{FF2B5EF4-FFF2-40B4-BE49-F238E27FC236}">
                <a16:creationId xmlns:a16="http://schemas.microsoft.com/office/drawing/2014/main" id="{676DBB51-5F55-47C2-A60D-D5814EB8DC06}"/>
              </a:ext>
            </a:extLst>
          </p:cNvPr>
          <p:cNvSpPr txBox="1"/>
          <p:nvPr/>
        </p:nvSpPr>
        <p:spPr>
          <a:xfrm>
            <a:off x="694698" y="2659818"/>
            <a:ext cx="569387" cy="923330"/>
          </a:xfrm>
          <a:prstGeom prst="rect">
            <a:avLst/>
          </a:prstGeom>
          <a:noFill/>
        </p:spPr>
        <p:txBody>
          <a:bodyPr wrap="none" rtlCol="0">
            <a:spAutoFit/>
          </a:bodyPr>
          <a:lstStyle/>
          <a:p>
            <a:r>
              <a:rPr lang="en-US" sz="5400" dirty="0">
                <a:solidFill>
                  <a:srgbClr val="001871"/>
                </a:solidFill>
                <a:latin typeface="Helvetica Neue" pitchFamily="2" charset="0"/>
              </a:rPr>
              <a:t>2</a:t>
            </a:r>
            <a:endParaRPr lang="en-MY" sz="5400" dirty="0">
              <a:solidFill>
                <a:srgbClr val="001871"/>
              </a:solidFill>
              <a:latin typeface="Helvetica Neue" pitchFamily="2" charset="0"/>
            </a:endParaRPr>
          </a:p>
        </p:txBody>
      </p:sp>
      <p:sp>
        <p:nvSpPr>
          <p:cNvPr id="32" name="TextBox 31">
            <a:extLst>
              <a:ext uri="{FF2B5EF4-FFF2-40B4-BE49-F238E27FC236}">
                <a16:creationId xmlns:a16="http://schemas.microsoft.com/office/drawing/2014/main" id="{ECA1CE45-5D52-477B-A426-6A90C3A70CD2}"/>
              </a:ext>
            </a:extLst>
          </p:cNvPr>
          <p:cNvSpPr txBox="1"/>
          <p:nvPr/>
        </p:nvSpPr>
        <p:spPr>
          <a:xfrm>
            <a:off x="7913494" y="2076934"/>
            <a:ext cx="569387" cy="923330"/>
          </a:xfrm>
          <a:prstGeom prst="rect">
            <a:avLst/>
          </a:prstGeom>
          <a:noFill/>
        </p:spPr>
        <p:txBody>
          <a:bodyPr wrap="none" rtlCol="0">
            <a:spAutoFit/>
          </a:bodyPr>
          <a:lstStyle/>
          <a:p>
            <a:r>
              <a:rPr lang="en-US" sz="5400" dirty="0">
                <a:solidFill>
                  <a:srgbClr val="001871"/>
                </a:solidFill>
                <a:latin typeface="Helvetica Neue" pitchFamily="2" charset="0"/>
              </a:rPr>
              <a:t>3</a:t>
            </a:r>
            <a:endParaRPr lang="en-MY" sz="5400" dirty="0">
              <a:solidFill>
                <a:srgbClr val="001871"/>
              </a:solidFill>
              <a:latin typeface="Helvetica Neue" pitchFamily="2" charset="0"/>
            </a:endParaRPr>
          </a:p>
        </p:txBody>
      </p:sp>
    </p:spTree>
    <p:extLst>
      <p:ext uri="{BB962C8B-B14F-4D97-AF65-F5344CB8AC3E}">
        <p14:creationId xmlns:p14="http://schemas.microsoft.com/office/powerpoint/2010/main" val="3518181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31969-C0DD-4C29-A24A-539D6C16E81C}"/>
              </a:ext>
            </a:extLst>
          </p:cNvPr>
          <p:cNvPicPr>
            <a:picLocks noChangeAspect="1"/>
          </p:cNvPicPr>
          <p:nvPr/>
        </p:nvPicPr>
        <p:blipFill rotWithShape="1">
          <a:blip r:embed="rId2"/>
          <a:srcRect l="40832" t="2956" r="6048"/>
          <a:stretch/>
        </p:blipFill>
        <p:spPr>
          <a:xfrm>
            <a:off x="3401696" y="533314"/>
            <a:ext cx="5933742" cy="6097691"/>
          </a:xfrm>
          <a:prstGeom prst="rect">
            <a:avLst/>
          </a:prstGeom>
        </p:spPr>
      </p:pic>
      <p:sp>
        <p:nvSpPr>
          <p:cNvPr id="5" name="Title 4">
            <a:extLst>
              <a:ext uri="{FF2B5EF4-FFF2-40B4-BE49-F238E27FC236}">
                <a16:creationId xmlns:a16="http://schemas.microsoft.com/office/drawing/2014/main" id="{E74D360E-8BDC-B74C-BF66-531AE3B346CE}"/>
              </a:ext>
            </a:extLst>
          </p:cNvPr>
          <p:cNvSpPr>
            <a:spLocks noGrp="1"/>
          </p:cNvSpPr>
          <p:nvPr>
            <p:ph type="title" idx="4294967295"/>
          </p:nvPr>
        </p:nvSpPr>
        <p:spPr>
          <a:xfrm>
            <a:off x="489797" y="592949"/>
            <a:ext cx="4379913" cy="1071563"/>
          </a:xfrm>
        </p:spPr>
        <p:txBody>
          <a:bodyPr>
            <a:normAutofit/>
          </a:bodyPr>
          <a:lstStyle/>
          <a:p>
            <a:pPr>
              <a:lnSpc>
                <a:spcPct val="100000"/>
              </a:lnSpc>
            </a:pPr>
            <a:r>
              <a:rPr lang="en-US" sz="2800" dirty="0"/>
              <a:t>Creating A Complete Ecosystem of Solutions</a:t>
            </a:r>
          </a:p>
        </p:txBody>
      </p:sp>
      <p:sp>
        <p:nvSpPr>
          <p:cNvPr id="23" name="Text Placeholder 22">
            <a:extLst>
              <a:ext uri="{FF2B5EF4-FFF2-40B4-BE49-F238E27FC236}">
                <a16:creationId xmlns:a16="http://schemas.microsoft.com/office/drawing/2014/main" id="{EC2BC238-36A5-A34D-97E5-E2490047B9D6}"/>
              </a:ext>
            </a:extLst>
          </p:cNvPr>
          <p:cNvSpPr txBox="1">
            <a:spLocks/>
          </p:cNvSpPr>
          <p:nvPr/>
        </p:nvSpPr>
        <p:spPr>
          <a:xfrm>
            <a:off x="643829" y="1507839"/>
            <a:ext cx="1452171" cy="2931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600" b="1" dirty="0">
              <a:solidFill>
                <a:schemeClr val="accent4"/>
              </a:solidFill>
            </a:endParaRPr>
          </a:p>
        </p:txBody>
      </p:sp>
      <p:sp>
        <p:nvSpPr>
          <p:cNvPr id="24" name="TextBox 23">
            <a:extLst>
              <a:ext uri="{FF2B5EF4-FFF2-40B4-BE49-F238E27FC236}">
                <a16:creationId xmlns:a16="http://schemas.microsoft.com/office/drawing/2014/main" id="{889DC726-5DA8-4B03-84A8-748E72DB57EE}"/>
              </a:ext>
            </a:extLst>
          </p:cNvPr>
          <p:cNvSpPr txBox="1"/>
          <p:nvPr/>
        </p:nvSpPr>
        <p:spPr>
          <a:xfrm>
            <a:off x="450269" y="1597038"/>
            <a:ext cx="3370900"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tx2">
                    <a:lumMod val="75000"/>
                  </a:schemeClr>
                </a:solidFill>
                <a:effectLst/>
                <a:uLnTx/>
                <a:uFillTx/>
                <a:latin typeface="Helvetica Neue" panose="02000503000000020004"/>
              </a:rPr>
              <a:t>Available in conventional, digital and Shariah-compliant forms</a:t>
            </a:r>
          </a:p>
        </p:txBody>
      </p:sp>
      <p:sp>
        <p:nvSpPr>
          <p:cNvPr id="25" name="Title 12">
            <a:extLst>
              <a:ext uri="{FF2B5EF4-FFF2-40B4-BE49-F238E27FC236}">
                <a16:creationId xmlns:a16="http://schemas.microsoft.com/office/drawing/2014/main" id="{6A72806D-F398-449C-A290-B6E3B628CF26}"/>
              </a:ext>
            </a:extLst>
          </p:cNvPr>
          <p:cNvSpPr txBox="1">
            <a:spLocks/>
          </p:cNvSpPr>
          <p:nvPr/>
        </p:nvSpPr>
        <p:spPr>
          <a:xfrm>
            <a:off x="2315360" y="2638135"/>
            <a:ext cx="1482787" cy="444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r"/>
            <a:r>
              <a:rPr lang="en-US" sz="1400" dirty="0"/>
              <a:t>Wealth Management</a:t>
            </a:r>
          </a:p>
        </p:txBody>
      </p:sp>
      <p:sp>
        <p:nvSpPr>
          <p:cNvPr id="26" name="Title 12">
            <a:extLst>
              <a:ext uri="{FF2B5EF4-FFF2-40B4-BE49-F238E27FC236}">
                <a16:creationId xmlns:a16="http://schemas.microsoft.com/office/drawing/2014/main" id="{AD4A76AC-BF8D-45E3-A84D-3B53D8EC9A3C}"/>
              </a:ext>
            </a:extLst>
          </p:cNvPr>
          <p:cNvSpPr txBox="1">
            <a:spLocks/>
          </p:cNvSpPr>
          <p:nvPr/>
        </p:nvSpPr>
        <p:spPr>
          <a:xfrm>
            <a:off x="3601105" y="5376271"/>
            <a:ext cx="979333" cy="444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r"/>
            <a:r>
              <a:rPr lang="en-US" sz="1400" dirty="0"/>
              <a:t>Leasing</a:t>
            </a:r>
          </a:p>
        </p:txBody>
      </p:sp>
      <p:sp>
        <p:nvSpPr>
          <p:cNvPr id="27" name="Title 12">
            <a:extLst>
              <a:ext uri="{FF2B5EF4-FFF2-40B4-BE49-F238E27FC236}">
                <a16:creationId xmlns:a16="http://schemas.microsoft.com/office/drawing/2014/main" id="{5CD7BD0B-8FD3-44EC-93B2-B1D69420475C}"/>
              </a:ext>
            </a:extLst>
          </p:cNvPr>
          <p:cNvSpPr txBox="1">
            <a:spLocks/>
          </p:cNvSpPr>
          <p:nvPr/>
        </p:nvSpPr>
        <p:spPr>
          <a:xfrm>
            <a:off x="8103957" y="5401964"/>
            <a:ext cx="1430890" cy="444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1400" dirty="0"/>
              <a:t>Digital Market</a:t>
            </a:r>
          </a:p>
        </p:txBody>
      </p:sp>
      <p:sp>
        <p:nvSpPr>
          <p:cNvPr id="29" name="Title 12">
            <a:extLst>
              <a:ext uri="{FF2B5EF4-FFF2-40B4-BE49-F238E27FC236}">
                <a16:creationId xmlns:a16="http://schemas.microsoft.com/office/drawing/2014/main" id="{FAD0A044-D7A0-4893-A009-B82204477392}"/>
              </a:ext>
            </a:extLst>
          </p:cNvPr>
          <p:cNvSpPr txBox="1">
            <a:spLocks/>
          </p:cNvSpPr>
          <p:nvPr/>
        </p:nvSpPr>
        <p:spPr>
          <a:xfrm>
            <a:off x="8877770" y="2660321"/>
            <a:ext cx="1310514" cy="444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1400" dirty="0"/>
              <a:t>Banking</a:t>
            </a:r>
          </a:p>
        </p:txBody>
      </p:sp>
      <p:sp>
        <p:nvSpPr>
          <p:cNvPr id="31" name="Title 12">
            <a:extLst>
              <a:ext uri="{FF2B5EF4-FFF2-40B4-BE49-F238E27FC236}">
                <a16:creationId xmlns:a16="http://schemas.microsoft.com/office/drawing/2014/main" id="{C4E9CF23-310C-4D06-B6BE-F475434B6DA1}"/>
              </a:ext>
            </a:extLst>
          </p:cNvPr>
          <p:cNvSpPr txBox="1">
            <a:spLocks/>
          </p:cNvSpPr>
          <p:nvPr/>
        </p:nvSpPr>
        <p:spPr>
          <a:xfrm>
            <a:off x="6677624" y="1026743"/>
            <a:ext cx="1310514" cy="444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1400" dirty="0"/>
              <a:t>Companies</a:t>
            </a:r>
          </a:p>
        </p:txBody>
      </p:sp>
      <p:sp>
        <p:nvSpPr>
          <p:cNvPr id="32" name="Title 12">
            <a:extLst>
              <a:ext uri="{FF2B5EF4-FFF2-40B4-BE49-F238E27FC236}">
                <a16:creationId xmlns:a16="http://schemas.microsoft.com/office/drawing/2014/main" id="{D552C2B8-04D5-4DC8-8C21-68E55D84FAC7}"/>
              </a:ext>
            </a:extLst>
          </p:cNvPr>
          <p:cNvSpPr txBox="1">
            <a:spLocks/>
          </p:cNvSpPr>
          <p:nvPr/>
        </p:nvSpPr>
        <p:spPr>
          <a:xfrm>
            <a:off x="5684414" y="2658751"/>
            <a:ext cx="1310514" cy="444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1400" dirty="0"/>
              <a:t>Capital</a:t>
            </a:r>
          </a:p>
          <a:p>
            <a:pPr algn="ctr"/>
            <a:r>
              <a:rPr lang="en-US" sz="1400" dirty="0"/>
              <a:t>Market</a:t>
            </a:r>
          </a:p>
        </p:txBody>
      </p:sp>
      <p:sp>
        <p:nvSpPr>
          <p:cNvPr id="33" name="Title 12">
            <a:extLst>
              <a:ext uri="{FF2B5EF4-FFF2-40B4-BE49-F238E27FC236}">
                <a16:creationId xmlns:a16="http://schemas.microsoft.com/office/drawing/2014/main" id="{8F74E3B7-E1E1-4D70-A20C-3E0D71B7BC5C}"/>
              </a:ext>
            </a:extLst>
          </p:cNvPr>
          <p:cNvSpPr txBox="1">
            <a:spLocks/>
          </p:cNvSpPr>
          <p:nvPr/>
        </p:nvSpPr>
        <p:spPr>
          <a:xfrm>
            <a:off x="5682757" y="5386359"/>
            <a:ext cx="1310514" cy="444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1400" dirty="0"/>
              <a:t>Insurance</a:t>
            </a:r>
          </a:p>
        </p:txBody>
      </p:sp>
      <p:sp>
        <p:nvSpPr>
          <p:cNvPr id="34" name="Title 12">
            <a:extLst>
              <a:ext uri="{FF2B5EF4-FFF2-40B4-BE49-F238E27FC236}">
                <a16:creationId xmlns:a16="http://schemas.microsoft.com/office/drawing/2014/main" id="{F4703287-23FA-4F29-8DC4-BD47058FF223}"/>
              </a:ext>
            </a:extLst>
          </p:cNvPr>
          <p:cNvSpPr txBox="1">
            <a:spLocks/>
          </p:cNvSpPr>
          <p:nvPr/>
        </p:nvSpPr>
        <p:spPr>
          <a:xfrm>
            <a:off x="2568730" y="3492506"/>
            <a:ext cx="2130397" cy="444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1400" dirty="0"/>
              <a:t>Commodity Trading</a:t>
            </a:r>
          </a:p>
        </p:txBody>
      </p:sp>
      <p:sp>
        <p:nvSpPr>
          <p:cNvPr id="35" name="Title 12">
            <a:extLst>
              <a:ext uri="{FF2B5EF4-FFF2-40B4-BE49-F238E27FC236}">
                <a16:creationId xmlns:a16="http://schemas.microsoft.com/office/drawing/2014/main" id="{59C59A6B-40CC-47E9-A4E6-AABDD0C026A3}"/>
              </a:ext>
            </a:extLst>
          </p:cNvPr>
          <p:cNvSpPr txBox="1">
            <a:spLocks/>
          </p:cNvSpPr>
          <p:nvPr/>
        </p:nvSpPr>
        <p:spPr>
          <a:xfrm>
            <a:off x="8088366" y="3496482"/>
            <a:ext cx="1747398" cy="444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1400" dirty="0"/>
              <a:t>Trust Companies</a:t>
            </a:r>
          </a:p>
        </p:txBody>
      </p:sp>
    </p:spTree>
    <p:extLst>
      <p:ext uri="{BB962C8B-B14F-4D97-AF65-F5344CB8AC3E}">
        <p14:creationId xmlns:p14="http://schemas.microsoft.com/office/powerpoint/2010/main" val="97064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33C3B7D-75FF-334A-A486-5B5D3B83625E}"/>
              </a:ext>
            </a:extLst>
          </p:cNvPr>
          <p:cNvPicPr>
            <a:picLocks noChangeAspect="1"/>
          </p:cNvPicPr>
          <p:nvPr/>
        </p:nvPicPr>
        <p:blipFill>
          <a:blip r:embed="rId2">
            <a:alphaModFix amt="70000"/>
          </a:blip>
          <a:stretch>
            <a:fillRect/>
          </a:stretch>
        </p:blipFill>
        <p:spPr>
          <a:xfrm>
            <a:off x="7634976" y="1842642"/>
            <a:ext cx="3861612" cy="3800833"/>
          </a:xfrm>
          <a:prstGeom prst="ellipse">
            <a:avLst/>
          </a:prstGeom>
          <a:ln>
            <a:noFill/>
          </a:ln>
          <a:effectLst/>
        </p:spPr>
      </p:pic>
      <p:pic>
        <p:nvPicPr>
          <p:cNvPr id="3" name="Picture 2">
            <a:extLst>
              <a:ext uri="{FF2B5EF4-FFF2-40B4-BE49-F238E27FC236}">
                <a16:creationId xmlns:a16="http://schemas.microsoft.com/office/drawing/2014/main" id="{0F9DC40F-9AC9-48BD-80BC-4F99FCFFF976}"/>
              </a:ext>
            </a:extLst>
          </p:cNvPr>
          <p:cNvPicPr>
            <a:picLocks noChangeAspect="1"/>
          </p:cNvPicPr>
          <p:nvPr/>
        </p:nvPicPr>
        <p:blipFill>
          <a:blip r:embed="rId3"/>
          <a:stretch>
            <a:fillRect/>
          </a:stretch>
        </p:blipFill>
        <p:spPr>
          <a:xfrm>
            <a:off x="6998314" y="837890"/>
            <a:ext cx="2210529" cy="2210529"/>
          </a:xfrm>
          <a:prstGeom prst="rect">
            <a:avLst/>
          </a:prstGeom>
        </p:spPr>
      </p:pic>
      <p:sp>
        <p:nvSpPr>
          <p:cNvPr id="29" name="Text Placeholder 7">
            <a:extLst>
              <a:ext uri="{FF2B5EF4-FFF2-40B4-BE49-F238E27FC236}">
                <a16:creationId xmlns:a16="http://schemas.microsoft.com/office/drawing/2014/main" id="{2E4F44BA-F44A-1849-BEA7-035177DA439F}"/>
              </a:ext>
            </a:extLst>
          </p:cNvPr>
          <p:cNvSpPr txBox="1">
            <a:spLocks/>
          </p:cNvSpPr>
          <p:nvPr/>
        </p:nvSpPr>
        <p:spPr>
          <a:xfrm>
            <a:off x="7381083" y="1542567"/>
            <a:ext cx="1426698" cy="966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500" b="1" dirty="0"/>
              <a:t>Business and Investment Activities</a:t>
            </a:r>
          </a:p>
        </p:txBody>
      </p:sp>
      <p:sp>
        <p:nvSpPr>
          <p:cNvPr id="15" name="Title 12">
            <a:extLst>
              <a:ext uri="{FF2B5EF4-FFF2-40B4-BE49-F238E27FC236}">
                <a16:creationId xmlns:a16="http://schemas.microsoft.com/office/drawing/2014/main" id="{60C5DCCC-4D43-4243-9FD3-C9FBB5316617}"/>
              </a:ext>
            </a:extLst>
          </p:cNvPr>
          <p:cNvSpPr>
            <a:spLocks noGrp="1"/>
          </p:cNvSpPr>
          <p:nvPr>
            <p:ph type="title"/>
          </p:nvPr>
        </p:nvSpPr>
        <p:spPr>
          <a:xfrm>
            <a:off x="685250" y="418038"/>
            <a:ext cx="6248288" cy="1042588"/>
          </a:xfrm>
        </p:spPr>
        <p:txBody>
          <a:bodyPr>
            <a:normAutofit/>
          </a:bodyPr>
          <a:lstStyle/>
          <a:p>
            <a:r>
              <a:rPr lang="en-US" sz="2800" dirty="0">
                <a:latin typeface="Helvetica Neue" panose="02000503000000020004"/>
              </a:rPr>
              <a:t>Fiscal Structure and Corporate Entity Benefits</a:t>
            </a:r>
            <a:endParaRPr lang="en-US" sz="2800" dirty="0"/>
          </a:p>
        </p:txBody>
      </p:sp>
      <p:sp>
        <p:nvSpPr>
          <p:cNvPr id="16" name="TextBox 15">
            <a:extLst>
              <a:ext uri="{FF2B5EF4-FFF2-40B4-BE49-F238E27FC236}">
                <a16:creationId xmlns:a16="http://schemas.microsoft.com/office/drawing/2014/main" id="{C7730863-493F-694A-9768-D15D15FC6D64}"/>
              </a:ext>
            </a:extLst>
          </p:cNvPr>
          <p:cNvSpPr txBox="1"/>
          <p:nvPr/>
        </p:nvSpPr>
        <p:spPr>
          <a:xfrm>
            <a:off x="923804" y="1963453"/>
            <a:ext cx="6056218" cy="2123658"/>
          </a:xfrm>
          <a:prstGeom prst="rect">
            <a:avLst/>
          </a:prstGeom>
          <a:noFill/>
        </p:spPr>
        <p:txBody>
          <a:bodyPr wrap="square">
            <a:spAutoFit/>
          </a:bodyPr>
          <a:lstStyle/>
          <a:p>
            <a:pPr marL="232172" lvl="1" indent="-232172"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Income from Labuan trading activities (as defined) taxed at 3% of </a:t>
            </a:r>
            <a:r>
              <a:rPr lang="en-US" altLang="zh-CN" sz="1400" dirty="0">
                <a:solidFill>
                  <a:srgbClr val="58595B"/>
                </a:solidFill>
                <a:latin typeface="Helvetica Neue" panose="02000503000000020004"/>
                <a:ea typeface="宋体" panose="02010600030101010101" pitchFamily="2" charset="-122"/>
              </a:rPr>
              <a:t>net </a:t>
            </a:r>
            <a:r>
              <a:rPr lang="en-US" sz="1400" dirty="0">
                <a:solidFill>
                  <a:srgbClr val="58595B"/>
                </a:solidFill>
                <a:latin typeface="Helvetica Neue" panose="02000503000000020004"/>
              </a:rPr>
              <a:t>audited profits</a:t>
            </a:r>
          </a:p>
          <a:p>
            <a:pPr marL="232172" lvl="1" indent="-232172"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Non-trading income (e.g. from investment holding activities) </a:t>
            </a:r>
            <a:r>
              <a:rPr lang="en-US" sz="1400" dirty="0">
                <a:solidFill>
                  <a:srgbClr val="58595B"/>
                </a:solidFill>
                <a:latin typeface="Helvetica Neue" panose="02000503000000020004"/>
                <a:ea typeface="宋体" panose="02010600030101010101" pitchFamily="2" charset="-122"/>
              </a:rPr>
              <a:t>attracts no </a:t>
            </a:r>
            <a:r>
              <a:rPr lang="en-US" altLang="zh-CN" sz="1400" dirty="0">
                <a:solidFill>
                  <a:srgbClr val="58595B"/>
                </a:solidFill>
                <a:latin typeface="Helvetica Neue" panose="02000503000000020004"/>
                <a:ea typeface="宋体" panose="02010600030101010101" pitchFamily="2" charset="-122"/>
              </a:rPr>
              <a:t>tax</a:t>
            </a:r>
          </a:p>
          <a:p>
            <a:pPr marL="232172" lvl="1" indent="-232172" defTabSz="742950">
              <a:spcAft>
                <a:spcPts val="600"/>
              </a:spcAft>
              <a:buFont typeface="Arial" panose="020B0604020202020204" pitchFamily="34" charset="0"/>
              <a:buChar char="•"/>
              <a:defRPr/>
            </a:pPr>
            <a:r>
              <a:rPr lang="en-US" altLang="zh-CN" sz="1400" dirty="0">
                <a:solidFill>
                  <a:srgbClr val="58595B"/>
                </a:solidFill>
                <a:latin typeface="Helvetica Neue" panose="02000503000000020004"/>
                <a:ea typeface="宋体" panose="02010600030101010101" pitchFamily="2" charset="-122"/>
              </a:rPr>
              <a:t>Clear and prescribed Substance Requirements based on business activities via a Gazette issued by Parliament of Malaysia </a:t>
            </a:r>
          </a:p>
          <a:p>
            <a:pPr marL="232172" lvl="1" indent="-232172" defTabSz="742950">
              <a:spcAft>
                <a:spcPts val="600"/>
              </a:spcAft>
              <a:buFont typeface="Arial" panose="020B0604020202020204" pitchFamily="34" charset="0"/>
              <a:buChar char="•"/>
              <a:defRPr/>
            </a:pPr>
            <a:r>
              <a:rPr lang="en-US" altLang="zh-CN" sz="1400" dirty="0">
                <a:solidFill>
                  <a:srgbClr val="58595B"/>
                </a:solidFill>
                <a:latin typeface="Helvetica Neue" panose="02000503000000020004"/>
                <a:ea typeface="宋体" panose="02010600030101010101" pitchFamily="2" charset="-122"/>
              </a:rPr>
              <a:t>Fiscal Regime is perpetual not time bound  </a:t>
            </a:r>
            <a:endParaRPr lang="en-US" sz="1400" dirty="0">
              <a:solidFill>
                <a:srgbClr val="58595B"/>
              </a:solidFill>
              <a:latin typeface="Helvetica Neue" panose="02000503000000020004"/>
              <a:ea typeface="宋体" panose="02010600030101010101" pitchFamily="2" charset="-122"/>
            </a:endParaRPr>
          </a:p>
          <a:p>
            <a:pPr marL="0" lvl="1" defTabSz="742950">
              <a:spcAft>
                <a:spcPts val="600"/>
              </a:spcAft>
              <a:defRPr/>
            </a:pPr>
            <a:endParaRPr lang="en-US" sz="1400" dirty="0">
              <a:solidFill>
                <a:prstClr val="black"/>
              </a:solidFill>
              <a:latin typeface="Helvetica Neue" panose="02000503000000020004"/>
              <a:ea typeface="宋体" panose="02010600030101010101" pitchFamily="2" charset="-122"/>
            </a:endParaRPr>
          </a:p>
        </p:txBody>
      </p:sp>
      <p:sp>
        <p:nvSpPr>
          <p:cNvPr id="17" name="Rectangle 16">
            <a:extLst>
              <a:ext uri="{FF2B5EF4-FFF2-40B4-BE49-F238E27FC236}">
                <a16:creationId xmlns:a16="http://schemas.microsoft.com/office/drawing/2014/main" id="{C9F669BC-78F0-E144-A694-D285046466BE}"/>
              </a:ext>
            </a:extLst>
          </p:cNvPr>
          <p:cNvSpPr/>
          <p:nvPr/>
        </p:nvSpPr>
        <p:spPr>
          <a:xfrm>
            <a:off x="923803" y="4298394"/>
            <a:ext cx="6457280" cy="1692771"/>
          </a:xfrm>
          <a:prstGeom prst="rect">
            <a:avLst/>
          </a:prstGeom>
        </p:spPr>
        <p:txBody>
          <a:bodyPr wrap="square">
            <a:spAutoFit/>
          </a:bodyPr>
          <a:lstStyle/>
          <a:p>
            <a:pPr marL="232172" lvl="1" indent="-232172"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Exemption from withholding tax on dividends, interest, royalties, service fees and lease payments to non-residents</a:t>
            </a:r>
          </a:p>
          <a:p>
            <a:pPr marL="232172" lvl="1" indent="-232172"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Exemption from stamp duty</a:t>
            </a:r>
          </a:p>
          <a:p>
            <a:pPr marL="232172" lvl="1" indent="-232172"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Access to most of Malaysia’s 70+ double taxation agreements*</a:t>
            </a:r>
          </a:p>
          <a:p>
            <a:pPr marL="232172" lvl="1" indent="-232172"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100% foreign ownership</a:t>
            </a:r>
          </a:p>
          <a:p>
            <a:pPr marL="232172" lvl="1" indent="-232172"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Access to live in Malaysia</a:t>
            </a:r>
          </a:p>
        </p:txBody>
      </p:sp>
      <p:sp>
        <p:nvSpPr>
          <p:cNvPr id="18" name="TextBox 17">
            <a:extLst>
              <a:ext uri="{FF2B5EF4-FFF2-40B4-BE49-F238E27FC236}">
                <a16:creationId xmlns:a16="http://schemas.microsoft.com/office/drawing/2014/main" id="{F722EACD-39F5-3F49-9F7A-A25D1CE31529}"/>
              </a:ext>
            </a:extLst>
          </p:cNvPr>
          <p:cNvSpPr txBox="1"/>
          <p:nvPr/>
        </p:nvSpPr>
        <p:spPr>
          <a:xfrm>
            <a:off x="1019908" y="1619543"/>
            <a:ext cx="3068515" cy="369332"/>
          </a:xfrm>
          <a:prstGeom prst="rect">
            <a:avLst/>
          </a:prstGeom>
          <a:noFill/>
        </p:spPr>
        <p:txBody>
          <a:bodyPr wrap="square" rtlCol="0">
            <a:spAutoFit/>
          </a:bodyPr>
          <a:lstStyle/>
          <a:p>
            <a:r>
              <a:rPr lang="en-US" b="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Tax Structure</a:t>
            </a:r>
          </a:p>
        </p:txBody>
      </p:sp>
      <p:sp>
        <p:nvSpPr>
          <p:cNvPr id="20" name="TextBox 19">
            <a:extLst>
              <a:ext uri="{FF2B5EF4-FFF2-40B4-BE49-F238E27FC236}">
                <a16:creationId xmlns:a16="http://schemas.microsoft.com/office/drawing/2014/main" id="{E36310EF-647F-9244-A731-A66C94510009}"/>
              </a:ext>
            </a:extLst>
          </p:cNvPr>
          <p:cNvSpPr txBox="1"/>
          <p:nvPr/>
        </p:nvSpPr>
        <p:spPr>
          <a:xfrm>
            <a:off x="923803" y="3929062"/>
            <a:ext cx="3068515" cy="369332"/>
          </a:xfrm>
          <a:prstGeom prst="rect">
            <a:avLst/>
          </a:prstGeom>
          <a:noFill/>
        </p:spPr>
        <p:txBody>
          <a:bodyPr wrap="square" rtlCol="0">
            <a:spAutoFit/>
          </a:bodyPr>
          <a:lstStyle/>
          <a:p>
            <a:r>
              <a:rPr lang="en-US" b="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Other Benefits</a:t>
            </a:r>
          </a:p>
        </p:txBody>
      </p:sp>
      <p:sp>
        <p:nvSpPr>
          <p:cNvPr id="25" name="Rectangle 24">
            <a:extLst>
              <a:ext uri="{FF2B5EF4-FFF2-40B4-BE49-F238E27FC236}">
                <a16:creationId xmlns:a16="http://schemas.microsoft.com/office/drawing/2014/main" id="{6EE558E7-3FAD-6941-ADE9-94D58E6BECD3}"/>
              </a:ext>
            </a:extLst>
          </p:cNvPr>
          <p:cNvSpPr/>
          <p:nvPr/>
        </p:nvSpPr>
        <p:spPr>
          <a:xfrm>
            <a:off x="923803" y="6165056"/>
            <a:ext cx="5387464" cy="430887"/>
          </a:xfrm>
          <a:prstGeom prst="rect">
            <a:avLst/>
          </a:prstGeom>
        </p:spPr>
        <p:txBody>
          <a:bodyPr wrap="square">
            <a:spAutoFit/>
          </a:bodyPr>
          <a:lstStyle/>
          <a:p>
            <a:pPr marL="0" lvl="1" defTabSz="742950">
              <a:spcAft>
                <a:spcPts val="600"/>
              </a:spcAft>
              <a:defRPr/>
            </a:pPr>
            <a:r>
              <a:rPr lang="en-US" sz="1050" i="1" dirty="0">
                <a:solidFill>
                  <a:srgbClr val="58595B"/>
                </a:solidFill>
                <a:latin typeface="Helvetica Neue" panose="02000503000000020004"/>
              </a:rPr>
              <a:t>* Labuan entities enjoy the benefits of most of Malaysia’s tax treaties, but certain treaties have </a:t>
            </a:r>
            <a:r>
              <a:rPr lang="en-US" sz="900" i="1" dirty="0">
                <a:solidFill>
                  <a:srgbClr val="58595B"/>
                </a:solidFill>
                <a:latin typeface="Helvetica Neue" panose="02000503000000020004"/>
              </a:rPr>
              <a:t>specifically</a:t>
            </a:r>
            <a:r>
              <a:rPr lang="en-US" sz="1050" i="1" dirty="0">
                <a:solidFill>
                  <a:srgbClr val="58595B"/>
                </a:solidFill>
                <a:latin typeface="Helvetica Neue" panose="02000503000000020004"/>
              </a:rPr>
              <a:t> excluded Labuan entities from treaty benefits</a:t>
            </a:r>
          </a:p>
        </p:txBody>
      </p:sp>
    </p:spTree>
    <p:extLst>
      <p:ext uri="{BB962C8B-B14F-4D97-AF65-F5344CB8AC3E}">
        <p14:creationId xmlns:p14="http://schemas.microsoft.com/office/powerpoint/2010/main" val="221915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D822384-3B4B-584E-8A08-F2860ADFBA55}"/>
              </a:ext>
            </a:extLst>
          </p:cNvPr>
          <p:cNvSpPr>
            <a:spLocks noGrp="1"/>
          </p:cNvSpPr>
          <p:nvPr>
            <p:ph type="title" idx="4294967295"/>
          </p:nvPr>
        </p:nvSpPr>
        <p:spPr>
          <a:xfrm>
            <a:off x="1127081" y="661988"/>
            <a:ext cx="7727950" cy="552450"/>
          </a:xfrm>
        </p:spPr>
        <p:txBody>
          <a:bodyPr>
            <a:normAutofit/>
          </a:bodyPr>
          <a:lstStyle/>
          <a:p>
            <a:r>
              <a:rPr lang="en-US" sz="2800" dirty="0"/>
              <a:t>Home to International Brands</a:t>
            </a:r>
          </a:p>
        </p:txBody>
      </p:sp>
      <p:grpSp>
        <p:nvGrpSpPr>
          <p:cNvPr id="4" name="Group 3">
            <a:extLst>
              <a:ext uri="{FF2B5EF4-FFF2-40B4-BE49-F238E27FC236}">
                <a16:creationId xmlns:a16="http://schemas.microsoft.com/office/drawing/2014/main" id="{F5153487-B1BB-4648-B1B2-71A7BA77A0E0}"/>
              </a:ext>
            </a:extLst>
          </p:cNvPr>
          <p:cNvGrpSpPr/>
          <p:nvPr/>
        </p:nvGrpSpPr>
        <p:grpSpPr>
          <a:xfrm>
            <a:off x="1206434" y="1420939"/>
            <a:ext cx="2284751" cy="4685741"/>
            <a:chOff x="872079" y="1232452"/>
            <a:chExt cx="2516519" cy="5335326"/>
          </a:xfrm>
        </p:grpSpPr>
        <p:sp>
          <p:nvSpPr>
            <p:cNvPr id="21" name="Round Diagonal Corner of Rectangle 20">
              <a:extLst>
                <a:ext uri="{FF2B5EF4-FFF2-40B4-BE49-F238E27FC236}">
                  <a16:creationId xmlns:a16="http://schemas.microsoft.com/office/drawing/2014/main" id="{65526018-1106-7448-8E29-718939505CF8}"/>
                </a:ext>
              </a:extLst>
            </p:cNvPr>
            <p:cNvSpPr/>
            <p:nvPr/>
          </p:nvSpPr>
          <p:spPr>
            <a:xfrm>
              <a:off x="872080" y="1232454"/>
              <a:ext cx="2514473" cy="5335324"/>
            </a:xfrm>
            <a:prstGeom prst="round2DiagRect">
              <a:avLst/>
            </a:prstGeom>
            <a:solidFill>
              <a:schemeClr val="bg1"/>
            </a:solidFill>
            <a:ln w="9525" cap="flat" cmpd="sng" algn="ctr">
              <a:solidFill>
                <a:srgbClr val="84041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solidFill>
                  <a:srgbClr val="58595B"/>
                </a:solidFill>
              </a:endParaRPr>
            </a:p>
          </p:txBody>
        </p:sp>
        <p:sp>
          <p:nvSpPr>
            <p:cNvPr id="19" name="Round Diagonal Corner of Rectangle 18">
              <a:extLst>
                <a:ext uri="{FF2B5EF4-FFF2-40B4-BE49-F238E27FC236}">
                  <a16:creationId xmlns:a16="http://schemas.microsoft.com/office/drawing/2014/main" id="{43803091-D04A-B143-AB2F-313B27EA5866}"/>
                </a:ext>
              </a:extLst>
            </p:cNvPr>
            <p:cNvSpPr/>
            <p:nvPr/>
          </p:nvSpPr>
          <p:spPr>
            <a:xfrm>
              <a:off x="872079" y="1232452"/>
              <a:ext cx="2516519" cy="551415"/>
            </a:xfrm>
            <a:prstGeom prst="round2DiagRect">
              <a:avLst>
                <a:gd name="adj1" fmla="val 50000"/>
                <a:gd name="adj2" fmla="val 0"/>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5645FE-8BB7-F54E-AD59-220907F91E6C}"/>
                </a:ext>
              </a:extLst>
            </p:cNvPr>
            <p:cNvSpPr/>
            <p:nvPr/>
          </p:nvSpPr>
          <p:spPr>
            <a:xfrm>
              <a:off x="1523919" y="1303668"/>
              <a:ext cx="1203794" cy="350444"/>
            </a:xfrm>
            <a:prstGeom prst="rect">
              <a:avLst/>
            </a:prstGeom>
          </p:spPr>
          <p:txBody>
            <a:bodyPr wrap="square">
              <a:spAutoFit/>
            </a:bodyPr>
            <a:lstStyle/>
            <a:p>
              <a:pPr marL="12700" algn="ctr">
                <a:spcBef>
                  <a:spcPts val="95"/>
                </a:spcBef>
              </a:pPr>
              <a:r>
                <a:rPr lang="en-MY" sz="14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Banks</a:t>
              </a:r>
              <a:endParaRPr lang="en-MY" sz="1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1" name="object 29">
              <a:extLst>
                <a:ext uri="{FF2B5EF4-FFF2-40B4-BE49-F238E27FC236}">
                  <a16:creationId xmlns:a16="http://schemas.microsoft.com/office/drawing/2014/main" id="{1085EA1E-6FF8-2248-94C8-AADB4D14E5EB}"/>
                </a:ext>
              </a:extLst>
            </p:cNvPr>
            <p:cNvPicPr/>
            <p:nvPr/>
          </p:nvPicPr>
          <p:blipFill>
            <a:blip r:embed="rId2" cstate="print"/>
            <a:stretch>
              <a:fillRect/>
            </a:stretch>
          </p:blipFill>
          <p:spPr>
            <a:xfrm>
              <a:off x="1087285" y="1966787"/>
              <a:ext cx="857775" cy="486641"/>
            </a:xfrm>
            <a:prstGeom prst="rect">
              <a:avLst/>
            </a:prstGeom>
          </p:spPr>
        </p:pic>
        <p:pic>
          <p:nvPicPr>
            <p:cNvPr id="32" name="object 30">
              <a:extLst>
                <a:ext uri="{FF2B5EF4-FFF2-40B4-BE49-F238E27FC236}">
                  <a16:creationId xmlns:a16="http://schemas.microsoft.com/office/drawing/2014/main" id="{2D972C7D-CEB5-A443-9830-6E416C56A3EB}"/>
                </a:ext>
              </a:extLst>
            </p:cNvPr>
            <p:cNvPicPr/>
            <p:nvPr/>
          </p:nvPicPr>
          <p:blipFill>
            <a:blip r:embed="rId3" cstate="print"/>
            <a:stretch>
              <a:fillRect/>
            </a:stretch>
          </p:blipFill>
          <p:spPr>
            <a:xfrm>
              <a:off x="1055839" y="3666833"/>
              <a:ext cx="998207" cy="205311"/>
            </a:xfrm>
            <a:prstGeom prst="rect">
              <a:avLst/>
            </a:prstGeom>
          </p:spPr>
        </p:pic>
        <p:pic>
          <p:nvPicPr>
            <p:cNvPr id="33" name="object 31">
              <a:extLst>
                <a:ext uri="{FF2B5EF4-FFF2-40B4-BE49-F238E27FC236}">
                  <a16:creationId xmlns:a16="http://schemas.microsoft.com/office/drawing/2014/main" id="{D0BEEAAE-F46E-5B4A-86E9-275BAA90585A}"/>
                </a:ext>
              </a:extLst>
            </p:cNvPr>
            <p:cNvPicPr/>
            <p:nvPr/>
          </p:nvPicPr>
          <p:blipFill>
            <a:blip r:embed="rId4" cstate="print"/>
            <a:stretch>
              <a:fillRect/>
            </a:stretch>
          </p:blipFill>
          <p:spPr>
            <a:xfrm>
              <a:off x="2605437" y="5286054"/>
              <a:ext cx="553550" cy="527645"/>
            </a:xfrm>
            <a:prstGeom prst="rect">
              <a:avLst/>
            </a:prstGeom>
          </p:spPr>
        </p:pic>
        <p:pic>
          <p:nvPicPr>
            <p:cNvPr id="34" name="object 32">
              <a:extLst>
                <a:ext uri="{FF2B5EF4-FFF2-40B4-BE49-F238E27FC236}">
                  <a16:creationId xmlns:a16="http://schemas.microsoft.com/office/drawing/2014/main" id="{01C460F9-9A36-1F46-A039-BB64E00088DC}"/>
                </a:ext>
              </a:extLst>
            </p:cNvPr>
            <p:cNvPicPr/>
            <p:nvPr/>
          </p:nvPicPr>
          <p:blipFill>
            <a:blip r:embed="rId5" cstate="print"/>
            <a:stretch>
              <a:fillRect/>
            </a:stretch>
          </p:blipFill>
          <p:spPr>
            <a:xfrm>
              <a:off x="2605437" y="5913232"/>
              <a:ext cx="590439" cy="492664"/>
            </a:xfrm>
            <a:prstGeom prst="rect">
              <a:avLst/>
            </a:prstGeom>
          </p:spPr>
        </p:pic>
        <p:pic>
          <p:nvPicPr>
            <p:cNvPr id="35" name="object 33">
              <a:extLst>
                <a:ext uri="{FF2B5EF4-FFF2-40B4-BE49-F238E27FC236}">
                  <a16:creationId xmlns:a16="http://schemas.microsoft.com/office/drawing/2014/main" id="{DE288984-693F-CC4E-8A7C-56B968FDF15A}"/>
                </a:ext>
              </a:extLst>
            </p:cNvPr>
            <p:cNvPicPr/>
            <p:nvPr/>
          </p:nvPicPr>
          <p:blipFill>
            <a:blip r:embed="rId6" cstate="print"/>
            <a:stretch>
              <a:fillRect/>
            </a:stretch>
          </p:blipFill>
          <p:spPr>
            <a:xfrm>
              <a:off x="1047278" y="3142301"/>
              <a:ext cx="1078537" cy="335000"/>
            </a:xfrm>
            <a:prstGeom prst="rect">
              <a:avLst/>
            </a:prstGeom>
          </p:spPr>
        </p:pic>
        <p:pic>
          <p:nvPicPr>
            <p:cNvPr id="36" name="object 34">
              <a:extLst>
                <a:ext uri="{FF2B5EF4-FFF2-40B4-BE49-F238E27FC236}">
                  <a16:creationId xmlns:a16="http://schemas.microsoft.com/office/drawing/2014/main" id="{5EA732F3-EA42-C24C-8BED-F7840A98C527}"/>
                </a:ext>
              </a:extLst>
            </p:cNvPr>
            <p:cNvPicPr/>
            <p:nvPr/>
          </p:nvPicPr>
          <p:blipFill>
            <a:blip r:embed="rId7" cstate="print"/>
            <a:stretch>
              <a:fillRect/>
            </a:stretch>
          </p:blipFill>
          <p:spPr>
            <a:xfrm>
              <a:off x="1049285" y="5126475"/>
              <a:ext cx="1348274" cy="186923"/>
            </a:xfrm>
            <a:prstGeom prst="rect">
              <a:avLst/>
            </a:prstGeom>
          </p:spPr>
        </p:pic>
        <p:pic>
          <p:nvPicPr>
            <p:cNvPr id="37" name="object 35">
              <a:extLst>
                <a:ext uri="{FF2B5EF4-FFF2-40B4-BE49-F238E27FC236}">
                  <a16:creationId xmlns:a16="http://schemas.microsoft.com/office/drawing/2014/main" id="{11E124E8-3E51-464F-938A-2110F2FC764A}"/>
                </a:ext>
              </a:extLst>
            </p:cNvPr>
            <p:cNvPicPr/>
            <p:nvPr/>
          </p:nvPicPr>
          <p:blipFill>
            <a:blip r:embed="rId8" cstate="print"/>
            <a:stretch>
              <a:fillRect/>
            </a:stretch>
          </p:blipFill>
          <p:spPr>
            <a:xfrm>
              <a:off x="1055839" y="4022436"/>
              <a:ext cx="998207" cy="381796"/>
            </a:xfrm>
            <a:prstGeom prst="rect">
              <a:avLst/>
            </a:prstGeom>
          </p:spPr>
        </p:pic>
        <p:pic>
          <p:nvPicPr>
            <p:cNvPr id="38" name="object 36">
              <a:extLst>
                <a:ext uri="{FF2B5EF4-FFF2-40B4-BE49-F238E27FC236}">
                  <a16:creationId xmlns:a16="http://schemas.microsoft.com/office/drawing/2014/main" id="{7BDC55AA-9E8E-E940-8A5A-5D4ABD2C9911}"/>
                </a:ext>
              </a:extLst>
            </p:cNvPr>
            <p:cNvPicPr/>
            <p:nvPr/>
          </p:nvPicPr>
          <p:blipFill>
            <a:blip r:embed="rId9" cstate="print"/>
            <a:stretch>
              <a:fillRect/>
            </a:stretch>
          </p:blipFill>
          <p:spPr>
            <a:xfrm>
              <a:off x="2241284" y="3617721"/>
              <a:ext cx="978655" cy="246293"/>
            </a:xfrm>
            <a:prstGeom prst="rect">
              <a:avLst/>
            </a:prstGeom>
          </p:spPr>
        </p:pic>
        <p:pic>
          <p:nvPicPr>
            <p:cNvPr id="39" name="object 37">
              <a:extLst>
                <a:ext uri="{FF2B5EF4-FFF2-40B4-BE49-F238E27FC236}">
                  <a16:creationId xmlns:a16="http://schemas.microsoft.com/office/drawing/2014/main" id="{4B86E60D-C952-B146-BDE2-76BB8F2D4990}"/>
                </a:ext>
              </a:extLst>
            </p:cNvPr>
            <p:cNvPicPr/>
            <p:nvPr/>
          </p:nvPicPr>
          <p:blipFill>
            <a:blip r:embed="rId10" cstate="print"/>
            <a:stretch>
              <a:fillRect/>
            </a:stretch>
          </p:blipFill>
          <p:spPr>
            <a:xfrm>
              <a:off x="2270851" y="3023572"/>
              <a:ext cx="859612" cy="453735"/>
            </a:xfrm>
            <a:prstGeom prst="rect">
              <a:avLst/>
            </a:prstGeom>
          </p:spPr>
        </p:pic>
        <p:pic>
          <p:nvPicPr>
            <p:cNvPr id="40" name="object 38">
              <a:extLst>
                <a:ext uri="{FF2B5EF4-FFF2-40B4-BE49-F238E27FC236}">
                  <a16:creationId xmlns:a16="http://schemas.microsoft.com/office/drawing/2014/main" id="{EC0FF98E-FBA3-8C44-8F6B-F179013E9537}"/>
                </a:ext>
              </a:extLst>
            </p:cNvPr>
            <p:cNvPicPr/>
            <p:nvPr/>
          </p:nvPicPr>
          <p:blipFill>
            <a:blip r:embed="rId11" cstate="print"/>
            <a:stretch>
              <a:fillRect/>
            </a:stretch>
          </p:blipFill>
          <p:spPr>
            <a:xfrm>
              <a:off x="2250055" y="3973332"/>
              <a:ext cx="1022494" cy="448830"/>
            </a:xfrm>
            <a:prstGeom prst="rect">
              <a:avLst/>
            </a:prstGeom>
          </p:spPr>
        </p:pic>
        <p:pic>
          <p:nvPicPr>
            <p:cNvPr id="41" name="object 39">
              <a:extLst>
                <a:ext uri="{FF2B5EF4-FFF2-40B4-BE49-F238E27FC236}">
                  <a16:creationId xmlns:a16="http://schemas.microsoft.com/office/drawing/2014/main" id="{D31D6321-2776-BE4E-92C7-D6D934C7FD13}"/>
                </a:ext>
              </a:extLst>
            </p:cNvPr>
            <p:cNvPicPr/>
            <p:nvPr/>
          </p:nvPicPr>
          <p:blipFill>
            <a:blip r:embed="rId12" cstate="print"/>
            <a:stretch>
              <a:fillRect/>
            </a:stretch>
          </p:blipFill>
          <p:spPr>
            <a:xfrm>
              <a:off x="2228581" y="2603676"/>
              <a:ext cx="991358" cy="321333"/>
            </a:xfrm>
            <a:prstGeom prst="rect">
              <a:avLst/>
            </a:prstGeom>
          </p:spPr>
        </p:pic>
        <p:pic>
          <p:nvPicPr>
            <p:cNvPr id="42" name="object 40">
              <a:extLst>
                <a:ext uri="{FF2B5EF4-FFF2-40B4-BE49-F238E27FC236}">
                  <a16:creationId xmlns:a16="http://schemas.microsoft.com/office/drawing/2014/main" id="{A86E3A5F-334C-2B48-B4A3-91DADE792D8C}"/>
                </a:ext>
              </a:extLst>
            </p:cNvPr>
            <p:cNvPicPr/>
            <p:nvPr/>
          </p:nvPicPr>
          <p:blipFill>
            <a:blip r:embed="rId13" cstate="print"/>
            <a:stretch>
              <a:fillRect/>
            </a:stretch>
          </p:blipFill>
          <p:spPr>
            <a:xfrm>
              <a:off x="1055839" y="2641715"/>
              <a:ext cx="991358" cy="368845"/>
            </a:xfrm>
            <a:prstGeom prst="rect">
              <a:avLst/>
            </a:prstGeom>
          </p:spPr>
        </p:pic>
        <p:pic>
          <p:nvPicPr>
            <p:cNvPr id="43" name="object 41">
              <a:extLst>
                <a:ext uri="{FF2B5EF4-FFF2-40B4-BE49-F238E27FC236}">
                  <a16:creationId xmlns:a16="http://schemas.microsoft.com/office/drawing/2014/main" id="{BE6D9228-1467-BF40-A191-F9C324E13FEB}"/>
                </a:ext>
              </a:extLst>
            </p:cNvPr>
            <p:cNvPicPr/>
            <p:nvPr/>
          </p:nvPicPr>
          <p:blipFill>
            <a:blip r:embed="rId14" cstate="print"/>
            <a:stretch>
              <a:fillRect/>
            </a:stretch>
          </p:blipFill>
          <p:spPr>
            <a:xfrm>
              <a:off x="1035120" y="5542633"/>
              <a:ext cx="1489889" cy="305597"/>
            </a:xfrm>
            <a:prstGeom prst="rect">
              <a:avLst/>
            </a:prstGeom>
          </p:spPr>
        </p:pic>
        <p:pic>
          <p:nvPicPr>
            <p:cNvPr id="44" name="object 46">
              <a:extLst>
                <a:ext uri="{FF2B5EF4-FFF2-40B4-BE49-F238E27FC236}">
                  <a16:creationId xmlns:a16="http://schemas.microsoft.com/office/drawing/2014/main" id="{927E2749-0F41-C54F-8994-10F0510002E5}"/>
                </a:ext>
              </a:extLst>
            </p:cNvPr>
            <p:cNvPicPr/>
            <p:nvPr/>
          </p:nvPicPr>
          <p:blipFill>
            <a:blip r:embed="rId15" cstate="print"/>
            <a:stretch>
              <a:fillRect/>
            </a:stretch>
          </p:blipFill>
          <p:spPr>
            <a:xfrm>
              <a:off x="1018742" y="6015874"/>
              <a:ext cx="1489889" cy="273811"/>
            </a:xfrm>
            <a:prstGeom prst="rect">
              <a:avLst/>
            </a:prstGeom>
          </p:spPr>
        </p:pic>
        <p:pic>
          <p:nvPicPr>
            <p:cNvPr id="45" name="object 47">
              <a:extLst>
                <a:ext uri="{FF2B5EF4-FFF2-40B4-BE49-F238E27FC236}">
                  <a16:creationId xmlns:a16="http://schemas.microsoft.com/office/drawing/2014/main" id="{A1CC5E27-AFDB-7D49-A30C-2BE0E2D2308B}"/>
                </a:ext>
              </a:extLst>
            </p:cNvPr>
            <p:cNvPicPr/>
            <p:nvPr/>
          </p:nvPicPr>
          <p:blipFill>
            <a:blip r:embed="rId16" cstate="print"/>
            <a:stretch>
              <a:fillRect/>
            </a:stretch>
          </p:blipFill>
          <p:spPr>
            <a:xfrm>
              <a:off x="2322226" y="1984129"/>
              <a:ext cx="670480" cy="428322"/>
            </a:xfrm>
            <a:prstGeom prst="rect">
              <a:avLst/>
            </a:prstGeom>
          </p:spPr>
        </p:pic>
        <p:pic>
          <p:nvPicPr>
            <p:cNvPr id="46" name="object 48">
              <a:extLst>
                <a:ext uri="{FF2B5EF4-FFF2-40B4-BE49-F238E27FC236}">
                  <a16:creationId xmlns:a16="http://schemas.microsoft.com/office/drawing/2014/main" id="{FB44E407-A5B9-334B-A7FC-A4F34B26D533}"/>
                </a:ext>
              </a:extLst>
            </p:cNvPr>
            <p:cNvPicPr/>
            <p:nvPr/>
          </p:nvPicPr>
          <p:blipFill>
            <a:blip r:embed="rId17" cstate="print"/>
            <a:stretch>
              <a:fillRect/>
            </a:stretch>
          </p:blipFill>
          <p:spPr>
            <a:xfrm>
              <a:off x="2488981" y="4558634"/>
              <a:ext cx="746760" cy="627887"/>
            </a:xfrm>
            <a:prstGeom prst="rect">
              <a:avLst/>
            </a:prstGeom>
          </p:spPr>
        </p:pic>
        <p:pic>
          <p:nvPicPr>
            <p:cNvPr id="47" name="object 49">
              <a:extLst>
                <a:ext uri="{FF2B5EF4-FFF2-40B4-BE49-F238E27FC236}">
                  <a16:creationId xmlns:a16="http://schemas.microsoft.com/office/drawing/2014/main" id="{7C4079DF-DDCF-EF40-BF59-BA1AF10BCCEE}"/>
                </a:ext>
              </a:extLst>
            </p:cNvPr>
            <p:cNvPicPr/>
            <p:nvPr/>
          </p:nvPicPr>
          <p:blipFill>
            <a:blip r:embed="rId18" cstate="print"/>
            <a:stretch>
              <a:fillRect/>
            </a:stretch>
          </p:blipFill>
          <p:spPr>
            <a:xfrm>
              <a:off x="1035120" y="4622942"/>
              <a:ext cx="1362439" cy="348637"/>
            </a:xfrm>
            <a:prstGeom prst="rect">
              <a:avLst/>
            </a:prstGeom>
          </p:spPr>
        </p:pic>
      </p:grpSp>
      <p:grpSp>
        <p:nvGrpSpPr>
          <p:cNvPr id="5" name="Group 4">
            <a:extLst>
              <a:ext uri="{FF2B5EF4-FFF2-40B4-BE49-F238E27FC236}">
                <a16:creationId xmlns:a16="http://schemas.microsoft.com/office/drawing/2014/main" id="{EFA4B3D0-279F-6A46-A5F1-FDDA2FBC0AB1}"/>
              </a:ext>
            </a:extLst>
          </p:cNvPr>
          <p:cNvGrpSpPr/>
          <p:nvPr/>
        </p:nvGrpSpPr>
        <p:grpSpPr>
          <a:xfrm>
            <a:off x="3704694" y="1466320"/>
            <a:ext cx="2282893" cy="4668275"/>
            <a:chOff x="3540583" y="1968941"/>
            <a:chExt cx="2514471" cy="5335324"/>
          </a:xfrm>
        </p:grpSpPr>
        <p:sp>
          <p:nvSpPr>
            <p:cNvPr id="106" name="Round Diagonal Corner of Rectangle 105">
              <a:extLst>
                <a:ext uri="{FF2B5EF4-FFF2-40B4-BE49-F238E27FC236}">
                  <a16:creationId xmlns:a16="http://schemas.microsoft.com/office/drawing/2014/main" id="{93000E6C-0E51-654D-86A6-1313972B6600}"/>
                </a:ext>
              </a:extLst>
            </p:cNvPr>
            <p:cNvSpPr/>
            <p:nvPr/>
          </p:nvSpPr>
          <p:spPr>
            <a:xfrm>
              <a:off x="3540583" y="1968941"/>
              <a:ext cx="2514471" cy="5335324"/>
            </a:xfrm>
            <a:prstGeom prst="round2DiagRect">
              <a:avLst/>
            </a:prstGeom>
            <a:solidFill>
              <a:schemeClr val="bg1"/>
            </a:solidFill>
            <a:ln w="9525" cap="flat" cmpd="sng" algn="ctr">
              <a:solidFill>
                <a:srgbClr val="84041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solidFill>
                  <a:srgbClr val="58595B"/>
                </a:solidFill>
              </a:endParaRPr>
            </a:p>
          </p:txBody>
        </p:sp>
        <p:pic>
          <p:nvPicPr>
            <p:cNvPr id="48" name="object 61">
              <a:extLst>
                <a:ext uri="{FF2B5EF4-FFF2-40B4-BE49-F238E27FC236}">
                  <a16:creationId xmlns:a16="http://schemas.microsoft.com/office/drawing/2014/main" id="{C51A9332-2E42-C04C-89A9-FAC46B953A3D}"/>
                </a:ext>
              </a:extLst>
            </p:cNvPr>
            <p:cNvPicPr/>
            <p:nvPr/>
          </p:nvPicPr>
          <p:blipFill>
            <a:blip r:embed="rId19" cstate="print"/>
            <a:stretch>
              <a:fillRect/>
            </a:stretch>
          </p:blipFill>
          <p:spPr>
            <a:xfrm>
              <a:off x="4921251" y="3898627"/>
              <a:ext cx="872394" cy="423018"/>
            </a:xfrm>
            <a:prstGeom prst="rect">
              <a:avLst/>
            </a:prstGeom>
          </p:spPr>
        </p:pic>
        <p:pic>
          <p:nvPicPr>
            <p:cNvPr id="49" name="object 62">
              <a:extLst>
                <a:ext uri="{FF2B5EF4-FFF2-40B4-BE49-F238E27FC236}">
                  <a16:creationId xmlns:a16="http://schemas.microsoft.com/office/drawing/2014/main" id="{800DEB01-7E4A-FA4F-BC05-CF8CB641AA13}"/>
                </a:ext>
              </a:extLst>
            </p:cNvPr>
            <p:cNvPicPr/>
            <p:nvPr/>
          </p:nvPicPr>
          <p:blipFill>
            <a:blip r:embed="rId20" cstate="print"/>
            <a:stretch>
              <a:fillRect/>
            </a:stretch>
          </p:blipFill>
          <p:spPr>
            <a:xfrm>
              <a:off x="3705655" y="3843431"/>
              <a:ext cx="1104821" cy="395170"/>
            </a:xfrm>
            <a:prstGeom prst="rect">
              <a:avLst/>
            </a:prstGeom>
          </p:spPr>
        </p:pic>
        <p:pic>
          <p:nvPicPr>
            <p:cNvPr id="50" name="object 63">
              <a:extLst>
                <a:ext uri="{FF2B5EF4-FFF2-40B4-BE49-F238E27FC236}">
                  <a16:creationId xmlns:a16="http://schemas.microsoft.com/office/drawing/2014/main" id="{4A731867-3FFE-A149-AC1A-80B00ACCDB03}"/>
                </a:ext>
              </a:extLst>
            </p:cNvPr>
            <p:cNvPicPr/>
            <p:nvPr/>
          </p:nvPicPr>
          <p:blipFill>
            <a:blip r:embed="rId21" cstate="print"/>
            <a:stretch>
              <a:fillRect/>
            </a:stretch>
          </p:blipFill>
          <p:spPr>
            <a:xfrm>
              <a:off x="3757380" y="5466182"/>
              <a:ext cx="1104822" cy="369771"/>
            </a:xfrm>
            <a:prstGeom prst="rect">
              <a:avLst/>
            </a:prstGeom>
          </p:spPr>
        </p:pic>
        <p:pic>
          <p:nvPicPr>
            <p:cNvPr id="51" name="object 64">
              <a:extLst>
                <a:ext uri="{FF2B5EF4-FFF2-40B4-BE49-F238E27FC236}">
                  <a16:creationId xmlns:a16="http://schemas.microsoft.com/office/drawing/2014/main" id="{2BAF5548-0FBD-3B45-AF66-B6340757528C}"/>
                </a:ext>
              </a:extLst>
            </p:cNvPr>
            <p:cNvPicPr/>
            <p:nvPr/>
          </p:nvPicPr>
          <p:blipFill>
            <a:blip r:embed="rId22" cstate="print"/>
            <a:stretch>
              <a:fillRect/>
            </a:stretch>
          </p:blipFill>
          <p:spPr>
            <a:xfrm>
              <a:off x="4957434" y="4482239"/>
              <a:ext cx="832538" cy="854942"/>
            </a:xfrm>
            <a:prstGeom prst="rect">
              <a:avLst/>
            </a:prstGeom>
          </p:spPr>
        </p:pic>
        <p:pic>
          <p:nvPicPr>
            <p:cNvPr id="52" name="object 65">
              <a:extLst>
                <a:ext uri="{FF2B5EF4-FFF2-40B4-BE49-F238E27FC236}">
                  <a16:creationId xmlns:a16="http://schemas.microsoft.com/office/drawing/2014/main" id="{178FFF81-1879-F142-8F50-5D91F0F40ED6}"/>
                </a:ext>
              </a:extLst>
            </p:cNvPr>
            <p:cNvPicPr/>
            <p:nvPr/>
          </p:nvPicPr>
          <p:blipFill>
            <a:blip r:embed="rId23" cstate="print"/>
            <a:stretch>
              <a:fillRect/>
            </a:stretch>
          </p:blipFill>
          <p:spPr>
            <a:xfrm>
              <a:off x="3758205" y="3436324"/>
              <a:ext cx="1037366" cy="255501"/>
            </a:xfrm>
            <a:prstGeom prst="rect">
              <a:avLst/>
            </a:prstGeom>
          </p:spPr>
        </p:pic>
        <p:pic>
          <p:nvPicPr>
            <p:cNvPr id="53" name="object 66">
              <a:extLst>
                <a:ext uri="{FF2B5EF4-FFF2-40B4-BE49-F238E27FC236}">
                  <a16:creationId xmlns:a16="http://schemas.microsoft.com/office/drawing/2014/main" id="{1F830E59-36D1-954A-93D9-399B2B069D7D}"/>
                </a:ext>
              </a:extLst>
            </p:cNvPr>
            <p:cNvPicPr/>
            <p:nvPr/>
          </p:nvPicPr>
          <p:blipFill>
            <a:blip r:embed="rId24" cstate="print"/>
            <a:stretch>
              <a:fillRect/>
            </a:stretch>
          </p:blipFill>
          <p:spPr>
            <a:xfrm>
              <a:off x="3758205" y="4406816"/>
              <a:ext cx="1156547" cy="377893"/>
            </a:xfrm>
            <a:prstGeom prst="rect">
              <a:avLst/>
            </a:prstGeom>
          </p:spPr>
        </p:pic>
        <p:pic>
          <p:nvPicPr>
            <p:cNvPr id="54" name="object 67">
              <a:extLst>
                <a:ext uri="{FF2B5EF4-FFF2-40B4-BE49-F238E27FC236}">
                  <a16:creationId xmlns:a16="http://schemas.microsoft.com/office/drawing/2014/main" id="{8EFA3486-E664-BA4D-A581-D30087EE8C64}"/>
                </a:ext>
              </a:extLst>
            </p:cNvPr>
            <p:cNvPicPr/>
            <p:nvPr/>
          </p:nvPicPr>
          <p:blipFill>
            <a:blip r:embed="rId25" cstate="print"/>
            <a:stretch>
              <a:fillRect/>
            </a:stretch>
          </p:blipFill>
          <p:spPr>
            <a:xfrm>
              <a:off x="4919793" y="3486152"/>
              <a:ext cx="827152" cy="249787"/>
            </a:xfrm>
            <a:prstGeom prst="rect">
              <a:avLst/>
            </a:prstGeom>
          </p:spPr>
        </p:pic>
        <p:pic>
          <p:nvPicPr>
            <p:cNvPr id="55" name="object 68">
              <a:extLst>
                <a:ext uri="{FF2B5EF4-FFF2-40B4-BE49-F238E27FC236}">
                  <a16:creationId xmlns:a16="http://schemas.microsoft.com/office/drawing/2014/main" id="{9423435D-3A5C-6945-9F5B-745D71605F2C}"/>
                </a:ext>
              </a:extLst>
            </p:cNvPr>
            <p:cNvPicPr/>
            <p:nvPr/>
          </p:nvPicPr>
          <p:blipFill>
            <a:blip r:embed="rId26" cstate="print"/>
            <a:stretch>
              <a:fillRect/>
            </a:stretch>
          </p:blipFill>
          <p:spPr>
            <a:xfrm>
              <a:off x="3788947" y="6061711"/>
              <a:ext cx="1059774" cy="230024"/>
            </a:xfrm>
            <a:prstGeom prst="rect">
              <a:avLst/>
            </a:prstGeom>
          </p:spPr>
        </p:pic>
        <p:pic>
          <p:nvPicPr>
            <p:cNvPr id="56" name="object 73">
              <a:extLst>
                <a:ext uri="{FF2B5EF4-FFF2-40B4-BE49-F238E27FC236}">
                  <a16:creationId xmlns:a16="http://schemas.microsoft.com/office/drawing/2014/main" id="{3B59FFDA-4DD3-BB4A-A0AD-49EA289D4200}"/>
                </a:ext>
              </a:extLst>
            </p:cNvPr>
            <p:cNvPicPr/>
            <p:nvPr/>
          </p:nvPicPr>
          <p:blipFill>
            <a:blip r:embed="rId27" cstate="print"/>
            <a:stretch>
              <a:fillRect/>
            </a:stretch>
          </p:blipFill>
          <p:spPr>
            <a:xfrm>
              <a:off x="4866675" y="2707964"/>
              <a:ext cx="880270" cy="554393"/>
            </a:xfrm>
            <a:prstGeom prst="rect">
              <a:avLst/>
            </a:prstGeom>
          </p:spPr>
        </p:pic>
        <p:pic>
          <p:nvPicPr>
            <p:cNvPr id="57" name="object 74">
              <a:extLst>
                <a:ext uri="{FF2B5EF4-FFF2-40B4-BE49-F238E27FC236}">
                  <a16:creationId xmlns:a16="http://schemas.microsoft.com/office/drawing/2014/main" id="{3E975469-A2F0-804D-B9FC-C0B78B9083A0}"/>
                </a:ext>
              </a:extLst>
            </p:cNvPr>
            <p:cNvPicPr/>
            <p:nvPr/>
          </p:nvPicPr>
          <p:blipFill>
            <a:blip r:embed="rId28" cstate="print"/>
            <a:stretch>
              <a:fillRect/>
            </a:stretch>
          </p:blipFill>
          <p:spPr>
            <a:xfrm>
              <a:off x="3757380" y="4920575"/>
              <a:ext cx="1104822" cy="287902"/>
            </a:xfrm>
            <a:prstGeom prst="rect">
              <a:avLst/>
            </a:prstGeom>
          </p:spPr>
        </p:pic>
        <p:pic>
          <p:nvPicPr>
            <p:cNvPr id="58" name="object 75">
              <a:extLst>
                <a:ext uri="{FF2B5EF4-FFF2-40B4-BE49-F238E27FC236}">
                  <a16:creationId xmlns:a16="http://schemas.microsoft.com/office/drawing/2014/main" id="{F9F3C81D-CC41-B94A-B119-1EAA620EFEA8}"/>
                </a:ext>
              </a:extLst>
            </p:cNvPr>
            <p:cNvPicPr/>
            <p:nvPr/>
          </p:nvPicPr>
          <p:blipFill>
            <a:blip r:embed="rId29" cstate="print"/>
            <a:stretch>
              <a:fillRect/>
            </a:stretch>
          </p:blipFill>
          <p:spPr>
            <a:xfrm>
              <a:off x="4914970" y="5454734"/>
              <a:ext cx="1011995" cy="732930"/>
            </a:xfrm>
            <a:prstGeom prst="rect">
              <a:avLst/>
            </a:prstGeom>
          </p:spPr>
        </p:pic>
        <p:pic>
          <p:nvPicPr>
            <p:cNvPr id="59" name="object 76">
              <a:extLst>
                <a:ext uri="{FF2B5EF4-FFF2-40B4-BE49-F238E27FC236}">
                  <a16:creationId xmlns:a16="http://schemas.microsoft.com/office/drawing/2014/main" id="{ED0BD46B-F0A8-4342-8A66-1BC739198752}"/>
                </a:ext>
              </a:extLst>
            </p:cNvPr>
            <p:cNvPicPr/>
            <p:nvPr/>
          </p:nvPicPr>
          <p:blipFill>
            <a:blip r:embed="rId30" cstate="print"/>
            <a:stretch>
              <a:fillRect/>
            </a:stretch>
          </p:blipFill>
          <p:spPr>
            <a:xfrm>
              <a:off x="3715423" y="2802211"/>
              <a:ext cx="1053394" cy="365024"/>
            </a:xfrm>
            <a:prstGeom prst="rect">
              <a:avLst/>
            </a:prstGeom>
          </p:spPr>
        </p:pic>
      </p:grpSp>
      <p:grpSp>
        <p:nvGrpSpPr>
          <p:cNvPr id="6" name="Group 5">
            <a:extLst>
              <a:ext uri="{FF2B5EF4-FFF2-40B4-BE49-F238E27FC236}">
                <a16:creationId xmlns:a16="http://schemas.microsoft.com/office/drawing/2014/main" id="{75B82445-15D7-3E40-B763-8B35E082C1D0}"/>
              </a:ext>
            </a:extLst>
          </p:cNvPr>
          <p:cNvGrpSpPr/>
          <p:nvPr/>
        </p:nvGrpSpPr>
        <p:grpSpPr>
          <a:xfrm>
            <a:off x="6192218" y="1420939"/>
            <a:ext cx="2096495" cy="2210449"/>
            <a:chOff x="6147738" y="1176796"/>
            <a:chExt cx="2516519" cy="2653303"/>
          </a:xfrm>
        </p:grpSpPr>
        <p:sp>
          <p:nvSpPr>
            <p:cNvPr id="107" name="Round Diagonal Corner of Rectangle 106">
              <a:extLst>
                <a:ext uri="{FF2B5EF4-FFF2-40B4-BE49-F238E27FC236}">
                  <a16:creationId xmlns:a16="http://schemas.microsoft.com/office/drawing/2014/main" id="{FB17E128-6FA0-8C4D-B603-7EC330BE3B5B}"/>
                </a:ext>
              </a:extLst>
            </p:cNvPr>
            <p:cNvSpPr/>
            <p:nvPr/>
          </p:nvSpPr>
          <p:spPr>
            <a:xfrm>
              <a:off x="6148544" y="1184046"/>
              <a:ext cx="2514472" cy="2646053"/>
            </a:xfrm>
            <a:prstGeom prst="round2DiagRect">
              <a:avLst/>
            </a:prstGeom>
            <a:solidFill>
              <a:schemeClr val="bg1"/>
            </a:solidFill>
            <a:ln w="9525" cap="flat" cmpd="sng" algn="ctr">
              <a:solidFill>
                <a:srgbClr val="84041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solidFill>
                  <a:srgbClr val="58595B"/>
                </a:solidFill>
              </a:endParaRPr>
            </a:p>
          </p:txBody>
        </p:sp>
        <p:sp>
          <p:nvSpPr>
            <p:cNvPr id="102" name="Round Diagonal Corner of Rectangle 101">
              <a:extLst>
                <a:ext uri="{FF2B5EF4-FFF2-40B4-BE49-F238E27FC236}">
                  <a16:creationId xmlns:a16="http://schemas.microsoft.com/office/drawing/2014/main" id="{732476CB-79C0-AD42-B2D2-61C4E6269384}"/>
                </a:ext>
              </a:extLst>
            </p:cNvPr>
            <p:cNvSpPr/>
            <p:nvPr/>
          </p:nvSpPr>
          <p:spPr>
            <a:xfrm>
              <a:off x="6147738" y="1176796"/>
              <a:ext cx="2516519" cy="551415"/>
            </a:xfrm>
            <a:prstGeom prst="round2DiagRect">
              <a:avLst>
                <a:gd name="adj1" fmla="val 50000"/>
                <a:gd name="adj2" fmla="val 0"/>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7984C9B-BD37-424C-BC08-F95879AEE478}"/>
                </a:ext>
              </a:extLst>
            </p:cNvPr>
            <p:cNvSpPr/>
            <p:nvPr/>
          </p:nvSpPr>
          <p:spPr>
            <a:xfrm>
              <a:off x="6424487" y="1254021"/>
              <a:ext cx="1935471" cy="369439"/>
            </a:xfrm>
            <a:prstGeom prst="rect">
              <a:avLst/>
            </a:prstGeom>
          </p:spPr>
          <p:txBody>
            <a:bodyPr wrap="none">
              <a:spAutoFit/>
            </a:bodyPr>
            <a:lstStyle/>
            <a:p>
              <a:pPr marL="12700" algn="ctr">
                <a:spcBef>
                  <a:spcPts val="95"/>
                </a:spcBef>
              </a:pPr>
              <a:r>
                <a:rPr lang="en-MY" sz="1400" spc="-2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Trust</a:t>
              </a:r>
              <a:r>
                <a:rPr lang="en-MY" sz="1400" spc="-5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a:t>
              </a:r>
              <a:r>
                <a:rPr lang="en-MY" sz="14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Companies</a:t>
              </a:r>
              <a:endParaRPr lang="en-MY" sz="1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4" name="object 51">
              <a:extLst>
                <a:ext uri="{FF2B5EF4-FFF2-40B4-BE49-F238E27FC236}">
                  <a16:creationId xmlns:a16="http://schemas.microsoft.com/office/drawing/2014/main" id="{11BB27B2-2682-2449-8DC1-DDA1E44C3306}"/>
                </a:ext>
              </a:extLst>
            </p:cNvPr>
            <p:cNvPicPr/>
            <p:nvPr/>
          </p:nvPicPr>
          <p:blipFill>
            <a:blip r:embed="rId31" cstate="print"/>
            <a:stretch>
              <a:fillRect/>
            </a:stretch>
          </p:blipFill>
          <p:spPr>
            <a:xfrm>
              <a:off x="6604822" y="2603676"/>
              <a:ext cx="668566" cy="383928"/>
            </a:xfrm>
            <a:prstGeom prst="rect">
              <a:avLst/>
            </a:prstGeom>
          </p:spPr>
        </p:pic>
        <p:pic>
          <p:nvPicPr>
            <p:cNvPr id="75" name="object 52">
              <a:extLst>
                <a:ext uri="{FF2B5EF4-FFF2-40B4-BE49-F238E27FC236}">
                  <a16:creationId xmlns:a16="http://schemas.microsoft.com/office/drawing/2014/main" id="{B3EC68A1-7A2F-B143-B90B-0AE80E91576F}"/>
                </a:ext>
              </a:extLst>
            </p:cNvPr>
            <p:cNvPicPr/>
            <p:nvPr/>
          </p:nvPicPr>
          <p:blipFill>
            <a:blip r:embed="rId32" cstate="print"/>
            <a:stretch>
              <a:fillRect/>
            </a:stretch>
          </p:blipFill>
          <p:spPr>
            <a:xfrm>
              <a:off x="6609460" y="3143050"/>
              <a:ext cx="560964" cy="509166"/>
            </a:xfrm>
            <a:prstGeom prst="rect">
              <a:avLst/>
            </a:prstGeom>
          </p:spPr>
        </p:pic>
        <p:pic>
          <p:nvPicPr>
            <p:cNvPr id="76" name="object 53">
              <a:extLst>
                <a:ext uri="{FF2B5EF4-FFF2-40B4-BE49-F238E27FC236}">
                  <a16:creationId xmlns:a16="http://schemas.microsoft.com/office/drawing/2014/main" id="{0E5E87AB-A817-904D-BBD8-0ACBA793B854}"/>
                </a:ext>
              </a:extLst>
            </p:cNvPr>
            <p:cNvPicPr/>
            <p:nvPr/>
          </p:nvPicPr>
          <p:blipFill>
            <a:blip r:embed="rId33" cstate="print"/>
            <a:stretch>
              <a:fillRect/>
            </a:stretch>
          </p:blipFill>
          <p:spPr>
            <a:xfrm>
              <a:off x="7472122" y="2253680"/>
              <a:ext cx="750301" cy="250596"/>
            </a:xfrm>
            <a:prstGeom prst="rect">
              <a:avLst/>
            </a:prstGeom>
          </p:spPr>
        </p:pic>
        <p:pic>
          <p:nvPicPr>
            <p:cNvPr id="77" name="object 54">
              <a:extLst>
                <a:ext uri="{FF2B5EF4-FFF2-40B4-BE49-F238E27FC236}">
                  <a16:creationId xmlns:a16="http://schemas.microsoft.com/office/drawing/2014/main" id="{00AA5BAB-02FB-9C4C-9B3B-FE8B23BB614E}"/>
                </a:ext>
              </a:extLst>
            </p:cNvPr>
            <p:cNvPicPr/>
            <p:nvPr/>
          </p:nvPicPr>
          <p:blipFill>
            <a:blip r:embed="rId34" cstate="print"/>
            <a:stretch>
              <a:fillRect/>
            </a:stretch>
          </p:blipFill>
          <p:spPr>
            <a:xfrm>
              <a:off x="6609460" y="1916825"/>
              <a:ext cx="519152" cy="597299"/>
            </a:xfrm>
            <a:prstGeom prst="rect">
              <a:avLst/>
            </a:prstGeom>
          </p:spPr>
        </p:pic>
        <p:pic>
          <p:nvPicPr>
            <p:cNvPr id="78" name="object 60">
              <a:extLst>
                <a:ext uri="{FF2B5EF4-FFF2-40B4-BE49-F238E27FC236}">
                  <a16:creationId xmlns:a16="http://schemas.microsoft.com/office/drawing/2014/main" id="{BCBE1018-EDE5-1947-A2F6-614A25C16866}"/>
                </a:ext>
              </a:extLst>
            </p:cNvPr>
            <p:cNvPicPr/>
            <p:nvPr/>
          </p:nvPicPr>
          <p:blipFill>
            <a:blip r:embed="rId35" cstate="print"/>
            <a:stretch>
              <a:fillRect/>
            </a:stretch>
          </p:blipFill>
          <p:spPr>
            <a:xfrm>
              <a:off x="7302153" y="1803003"/>
              <a:ext cx="1122679" cy="412472"/>
            </a:xfrm>
            <a:prstGeom prst="rect">
              <a:avLst/>
            </a:prstGeom>
          </p:spPr>
        </p:pic>
        <p:pic>
          <p:nvPicPr>
            <p:cNvPr id="79" name="object 77">
              <a:extLst>
                <a:ext uri="{FF2B5EF4-FFF2-40B4-BE49-F238E27FC236}">
                  <a16:creationId xmlns:a16="http://schemas.microsoft.com/office/drawing/2014/main" id="{2AFF10B4-8614-B74C-A2B7-43EC33F0C4B1}"/>
                </a:ext>
              </a:extLst>
            </p:cNvPr>
            <p:cNvPicPr/>
            <p:nvPr/>
          </p:nvPicPr>
          <p:blipFill>
            <a:blip r:embed="rId36" cstate="print"/>
            <a:stretch>
              <a:fillRect/>
            </a:stretch>
          </p:blipFill>
          <p:spPr>
            <a:xfrm>
              <a:off x="7638607" y="2604088"/>
              <a:ext cx="388568" cy="470372"/>
            </a:xfrm>
            <a:prstGeom prst="rect">
              <a:avLst/>
            </a:prstGeom>
          </p:spPr>
        </p:pic>
        <p:pic>
          <p:nvPicPr>
            <p:cNvPr id="80" name="object 78">
              <a:extLst>
                <a:ext uri="{FF2B5EF4-FFF2-40B4-BE49-F238E27FC236}">
                  <a16:creationId xmlns:a16="http://schemas.microsoft.com/office/drawing/2014/main" id="{6F8A745B-309D-914B-81EC-6631B2588ADB}"/>
                </a:ext>
              </a:extLst>
            </p:cNvPr>
            <p:cNvPicPr/>
            <p:nvPr/>
          </p:nvPicPr>
          <p:blipFill>
            <a:blip r:embed="rId37" cstate="print"/>
            <a:stretch>
              <a:fillRect/>
            </a:stretch>
          </p:blipFill>
          <p:spPr>
            <a:xfrm>
              <a:off x="7526799" y="3212806"/>
              <a:ext cx="612184" cy="404915"/>
            </a:xfrm>
            <a:prstGeom prst="rect">
              <a:avLst/>
            </a:prstGeom>
          </p:spPr>
        </p:pic>
      </p:grpSp>
      <p:grpSp>
        <p:nvGrpSpPr>
          <p:cNvPr id="7" name="Group 6">
            <a:extLst>
              <a:ext uri="{FF2B5EF4-FFF2-40B4-BE49-F238E27FC236}">
                <a16:creationId xmlns:a16="http://schemas.microsoft.com/office/drawing/2014/main" id="{DB9DFB17-F25D-3743-9AC6-8E41E7C32092}"/>
              </a:ext>
            </a:extLst>
          </p:cNvPr>
          <p:cNvGrpSpPr/>
          <p:nvPr/>
        </p:nvGrpSpPr>
        <p:grpSpPr>
          <a:xfrm>
            <a:off x="8503050" y="1388488"/>
            <a:ext cx="2097529" cy="2236860"/>
            <a:chOff x="8761621" y="1169328"/>
            <a:chExt cx="2517760" cy="2685006"/>
          </a:xfrm>
        </p:grpSpPr>
        <p:sp>
          <p:nvSpPr>
            <p:cNvPr id="108" name="Round Diagonal Corner of Rectangle 107">
              <a:extLst>
                <a:ext uri="{FF2B5EF4-FFF2-40B4-BE49-F238E27FC236}">
                  <a16:creationId xmlns:a16="http://schemas.microsoft.com/office/drawing/2014/main" id="{BBAE4379-6653-4544-93CE-10B39C261C7C}"/>
                </a:ext>
              </a:extLst>
            </p:cNvPr>
            <p:cNvSpPr/>
            <p:nvPr/>
          </p:nvSpPr>
          <p:spPr>
            <a:xfrm>
              <a:off x="8761621" y="1208281"/>
              <a:ext cx="2514472" cy="2646053"/>
            </a:xfrm>
            <a:prstGeom prst="round2DiagRect">
              <a:avLst/>
            </a:prstGeom>
            <a:solidFill>
              <a:schemeClr val="bg1"/>
            </a:solidFill>
            <a:ln w="9525" cap="flat" cmpd="sng" algn="ctr">
              <a:solidFill>
                <a:srgbClr val="84041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solidFill>
                  <a:srgbClr val="58595B"/>
                </a:solidFill>
              </a:endParaRPr>
            </a:p>
          </p:txBody>
        </p:sp>
        <p:sp>
          <p:nvSpPr>
            <p:cNvPr id="103" name="Round Diagonal Corner of Rectangle 102">
              <a:extLst>
                <a:ext uri="{FF2B5EF4-FFF2-40B4-BE49-F238E27FC236}">
                  <a16:creationId xmlns:a16="http://schemas.microsoft.com/office/drawing/2014/main" id="{E1CDFEC7-6014-0A48-B9D8-7F37EF2DA55D}"/>
                </a:ext>
              </a:extLst>
            </p:cNvPr>
            <p:cNvSpPr/>
            <p:nvPr/>
          </p:nvSpPr>
          <p:spPr>
            <a:xfrm>
              <a:off x="8762862" y="1169328"/>
              <a:ext cx="2516519" cy="551415"/>
            </a:xfrm>
            <a:prstGeom prst="round2DiagRect">
              <a:avLst>
                <a:gd name="adj1" fmla="val 50000"/>
                <a:gd name="adj2" fmla="val 0"/>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A595FF7-6B32-CF40-B60C-18C0AA14739F}"/>
                </a:ext>
              </a:extLst>
            </p:cNvPr>
            <p:cNvSpPr/>
            <p:nvPr/>
          </p:nvSpPr>
          <p:spPr>
            <a:xfrm>
              <a:off x="9504102" y="1239103"/>
              <a:ext cx="1034041" cy="369439"/>
            </a:xfrm>
            <a:prstGeom prst="rect">
              <a:avLst/>
            </a:prstGeom>
          </p:spPr>
          <p:txBody>
            <a:bodyPr wrap="none">
              <a:spAutoFit/>
            </a:bodyPr>
            <a:lstStyle/>
            <a:p>
              <a:pPr marL="12700" algn="ctr">
                <a:spcBef>
                  <a:spcPts val="95"/>
                </a:spcBef>
              </a:pPr>
              <a:r>
                <a:rPr lang="en-MY" sz="1400" spc="-5" dirty="0">
                  <a:solidFill>
                    <a:srgbClr val="FFFFFF"/>
                  </a:solidFill>
                  <a:latin typeface="Helvetica Neue" pitchFamily="2" charset="0"/>
                  <a:ea typeface="Helvetica Neue Medium" panose="02000503000000020004" pitchFamily="2" charset="0"/>
                  <a:cs typeface="Helvetica Neue Medium" panose="02000503000000020004" pitchFamily="2" charset="0"/>
                </a:rPr>
                <a:t>Leasing</a:t>
              </a:r>
              <a:endParaRPr lang="en-MY" sz="1400" dirty="0">
                <a:latin typeface="Helvetica Neue" pitchFamily="2" charset="0"/>
                <a:ea typeface="Helvetica Neue Medium" panose="02000503000000020004" pitchFamily="2" charset="0"/>
                <a:cs typeface="Helvetica Neue Medium" panose="02000503000000020004" pitchFamily="2" charset="0"/>
              </a:endParaRPr>
            </a:p>
          </p:txBody>
        </p:sp>
        <p:pic>
          <p:nvPicPr>
            <p:cNvPr id="86" name="object 15">
              <a:extLst>
                <a:ext uri="{FF2B5EF4-FFF2-40B4-BE49-F238E27FC236}">
                  <a16:creationId xmlns:a16="http://schemas.microsoft.com/office/drawing/2014/main" id="{8C74DD3D-CD33-E746-BB47-818CE863D340}"/>
                </a:ext>
              </a:extLst>
            </p:cNvPr>
            <p:cNvPicPr/>
            <p:nvPr/>
          </p:nvPicPr>
          <p:blipFill>
            <a:blip r:embed="rId38" cstate="print"/>
            <a:stretch>
              <a:fillRect/>
            </a:stretch>
          </p:blipFill>
          <p:spPr>
            <a:xfrm>
              <a:off x="8935756" y="2987734"/>
              <a:ext cx="976192" cy="418447"/>
            </a:xfrm>
            <a:prstGeom prst="rect">
              <a:avLst/>
            </a:prstGeom>
          </p:spPr>
        </p:pic>
        <p:pic>
          <p:nvPicPr>
            <p:cNvPr id="87" name="object 16">
              <a:extLst>
                <a:ext uri="{FF2B5EF4-FFF2-40B4-BE49-F238E27FC236}">
                  <a16:creationId xmlns:a16="http://schemas.microsoft.com/office/drawing/2014/main" id="{BC2CBC16-51B8-2C43-A840-4600D6E54A5C}"/>
                </a:ext>
              </a:extLst>
            </p:cNvPr>
            <p:cNvPicPr/>
            <p:nvPr/>
          </p:nvPicPr>
          <p:blipFill>
            <a:blip r:embed="rId39" cstate="print"/>
            <a:stretch>
              <a:fillRect/>
            </a:stretch>
          </p:blipFill>
          <p:spPr>
            <a:xfrm>
              <a:off x="9954231" y="1836398"/>
              <a:ext cx="535815" cy="496259"/>
            </a:xfrm>
            <a:prstGeom prst="rect">
              <a:avLst/>
            </a:prstGeom>
          </p:spPr>
        </p:pic>
        <p:pic>
          <p:nvPicPr>
            <p:cNvPr id="88" name="object 17">
              <a:extLst>
                <a:ext uri="{FF2B5EF4-FFF2-40B4-BE49-F238E27FC236}">
                  <a16:creationId xmlns:a16="http://schemas.microsoft.com/office/drawing/2014/main" id="{A980B5FD-372E-764E-ADE6-9CBD8C089448}"/>
                </a:ext>
              </a:extLst>
            </p:cNvPr>
            <p:cNvPicPr/>
            <p:nvPr/>
          </p:nvPicPr>
          <p:blipFill>
            <a:blip r:embed="rId40" cstate="print"/>
            <a:stretch>
              <a:fillRect/>
            </a:stretch>
          </p:blipFill>
          <p:spPr>
            <a:xfrm>
              <a:off x="8944957" y="2351254"/>
              <a:ext cx="945058" cy="223942"/>
            </a:xfrm>
            <a:prstGeom prst="rect">
              <a:avLst/>
            </a:prstGeom>
          </p:spPr>
        </p:pic>
        <p:pic>
          <p:nvPicPr>
            <p:cNvPr id="89" name="object 18">
              <a:extLst>
                <a:ext uri="{FF2B5EF4-FFF2-40B4-BE49-F238E27FC236}">
                  <a16:creationId xmlns:a16="http://schemas.microsoft.com/office/drawing/2014/main" id="{E0F802BA-8110-C544-96CF-80141995BEF1}"/>
                </a:ext>
              </a:extLst>
            </p:cNvPr>
            <p:cNvPicPr/>
            <p:nvPr/>
          </p:nvPicPr>
          <p:blipFill>
            <a:blip r:embed="rId41" cstate="print"/>
            <a:stretch>
              <a:fillRect/>
            </a:stretch>
          </p:blipFill>
          <p:spPr>
            <a:xfrm>
              <a:off x="8950552" y="1880038"/>
              <a:ext cx="878061" cy="296083"/>
            </a:xfrm>
            <a:prstGeom prst="rect">
              <a:avLst/>
            </a:prstGeom>
          </p:spPr>
        </p:pic>
        <p:pic>
          <p:nvPicPr>
            <p:cNvPr id="90" name="object 19">
              <a:extLst>
                <a:ext uri="{FF2B5EF4-FFF2-40B4-BE49-F238E27FC236}">
                  <a16:creationId xmlns:a16="http://schemas.microsoft.com/office/drawing/2014/main" id="{A9434230-3379-9647-BE9F-C9651B82664B}"/>
                </a:ext>
              </a:extLst>
            </p:cNvPr>
            <p:cNvPicPr/>
            <p:nvPr/>
          </p:nvPicPr>
          <p:blipFill>
            <a:blip r:embed="rId42" cstate="print"/>
            <a:stretch>
              <a:fillRect/>
            </a:stretch>
          </p:blipFill>
          <p:spPr>
            <a:xfrm>
              <a:off x="8979769" y="3451494"/>
              <a:ext cx="1110976" cy="293379"/>
            </a:xfrm>
            <a:prstGeom prst="rect">
              <a:avLst/>
            </a:prstGeom>
          </p:spPr>
        </p:pic>
        <p:pic>
          <p:nvPicPr>
            <p:cNvPr id="91" name="object 20">
              <a:extLst>
                <a:ext uri="{FF2B5EF4-FFF2-40B4-BE49-F238E27FC236}">
                  <a16:creationId xmlns:a16="http://schemas.microsoft.com/office/drawing/2014/main" id="{8A35BBA9-F2BE-E44F-84C9-7404112F66BD}"/>
                </a:ext>
              </a:extLst>
            </p:cNvPr>
            <p:cNvPicPr/>
            <p:nvPr/>
          </p:nvPicPr>
          <p:blipFill>
            <a:blip r:embed="rId43" cstate="print"/>
            <a:stretch>
              <a:fillRect/>
            </a:stretch>
          </p:blipFill>
          <p:spPr>
            <a:xfrm>
              <a:off x="10393307" y="2415692"/>
              <a:ext cx="502253" cy="724544"/>
            </a:xfrm>
            <a:prstGeom prst="rect">
              <a:avLst/>
            </a:prstGeom>
          </p:spPr>
        </p:pic>
        <p:pic>
          <p:nvPicPr>
            <p:cNvPr id="92" name="object 21">
              <a:extLst>
                <a:ext uri="{FF2B5EF4-FFF2-40B4-BE49-F238E27FC236}">
                  <a16:creationId xmlns:a16="http://schemas.microsoft.com/office/drawing/2014/main" id="{6C55EE35-594C-3D46-8C87-9CE81712CAAC}"/>
                </a:ext>
              </a:extLst>
            </p:cNvPr>
            <p:cNvPicPr/>
            <p:nvPr/>
          </p:nvPicPr>
          <p:blipFill>
            <a:blip r:embed="rId44" cstate="print"/>
            <a:stretch>
              <a:fillRect/>
            </a:stretch>
          </p:blipFill>
          <p:spPr>
            <a:xfrm>
              <a:off x="10587410" y="1871759"/>
              <a:ext cx="374172" cy="411479"/>
            </a:xfrm>
            <a:prstGeom prst="rect">
              <a:avLst/>
            </a:prstGeom>
          </p:spPr>
        </p:pic>
        <p:pic>
          <p:nvPicPr>
            <p:cNvPr id="93" name="object 26">
              <a:extLst>
                <a:ext uri="{FF2B5EF4-FFF2-40B4-BE49-F238E27FC236}">
                  <a16:creationId xmlns:a16="http://schemas.microsoft.com/office/drawing/2014/main" id="{1EBFA093-0907-0A41-9A99-26BBCF37D704}"/>
                </a:ext>
              </a:extLst>
            </p:cNvPr>
            <p:cNvPicPr/>
            <p:nvPr/>
          </p:nvPicPr>
          <p:blipFill>
            <a:blip r:embed="rId45" cstate="print"/>
            <a:stretch>
              <a:fillRect/>
            </a:stretch>
          </p:blipFill>
          <p:spPr>
            <a:xfrm>
              <a:off x="8944957" y="2692600"/>
              <a:ext cx="1180600" cy="248385"/>
            </a:xfrm>
            <a:prstGeom prst="rect">
              <a:avLst/>
            </a:prstGeom>
          </p:spPr>
        </p:pic>
        <p:pic>
          <p:nvPicPr>
            <p:cNvPr id="95" name="object 27">
              <a:extLst>
                <a:ext uri="{FF2B5EF4-FFF2-40B4-BE49-F238E27FC236}">
                  <a16:creationId xmlns:a16="http://schemas.microsoft.com/office/drawing/2014/main" id="{1F969324-C716-0E43-9ED7-85D54DA9BA26}"/>
                </a:ext>
              </a:extLst>
            </p:cNvPr>
            <p:cNvPicPr/>
            <p:nvPr/>
          </p:nvPicPr>
          <p:blipFill>
            <a:blip r:embed="rId46" cstate="print"/>
            <a:stretch>
              <a:fillRect/>
            </a:stretch>
          </p:blipFill>
          <p:spPr>
            <a:xfrm>
              <a:off x="10242760" y="3214781"/>
              <a:ext cx="844191" cy="388961"/>
            </a:xfrm>
            <a:prstGeom prst="rect">
              <a:avLst/>
            </a:prstGeom>
          </p:spPr>
        </p:pic>
      </p:grpSp>
      <p:grpSp>
        <p:nvGrpSpPr>
          <p:cNvPr id="2" name="Group 1">
            <a:extLst>
              <a:ext uri="{FF2B5EF4-FFF2-40B4-BE49-F238E27FC236}">
                <a16:creationId xmlns:a16="http://schemas.microsoft.com/office/drawing/2014/main" id="{66316F7A-FAC4-2E4C-B8D4-51811783925D}"/>
              </a:ext>
            </a:extLst>
          </p:cNvPr>
          <p:cNvGrpSpPr/>
          <p:nvPr/>
        </p:nvGrpSpPr>
        <p:grpSpPr>
          <a:xfrm>
            <a:off x="5912645" y="3895672"/>
            <a:ext cx="2655279" cy="2204409"/>
            <a:chOff x="5813578" y="4074335"/>
            <a:chExt cx="3187253" cy="2646053"/>
          </a:xfrm>
        </p:grpSpPr>
        <p:sp>
          <p:nvSpPr>
            <p:cNvPr id="109" name="Round Diagonal Corner of Rectangle 108">
              <a:extLst>
                <a:ext uri="{FF2B5EF4-FFF2-40B4-BE49-F238E27FC236}">
                  <a16:creationId xmlns:a16="http://schemas.microsoft.com/office/drawing/2014/main" id="{4FF8EB1F-B463-5C41-A28B-37E7A196F192}"/>
                </a:ext>
              </a:extLst>
            </p:cNvPr>
            <p:cNvSpPr/>
            <p:nvPr/>
          </p:nvSpPr>
          <p:spPr>
            <a:xfrm>
              <a:off x="6140619" y="4074335"/>
              <a:ext cx="2514472" cy="2646053"/>
            </a:xfrm>
            <a:prstGeom prst="round2DiagRect">
              <a:avLst/>
            </a:prstGeom>
            <a:solidFill>
              <a:schemeClr val="bg1"/>
            </a:solidFill>
            <a:ln w="9525" cap="flat" cmpd="sng" algn="ctr">
              <a:solidFill>
                <a:srgbClr val="84041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solidFill>
                  <a:srgbClr val="58595B"/>
                </a:solidFill>
              </a:endParaRPr>
            </a:p>
          </p:txBody>
        </p:sp>
        <p:sp>
          <p:nvSpPr>
            <p:cNvPr id="104" name="Round Diagonal Corner of Rectangle 103">
              <a:extLst>
                <a:ext uri="{FF2B5EF4-FFF2-40B4-BE49-F238E27FC236}">
                  <a16:creationId xmlns:a16="http://schemas.microsoft.com/office/drawing/2014/main" id="{DC20A0A0-6FA3-D246-825F-EB1F06DF5F25}"/>
                </a:ext>
              </a:extLst>
            </p:cNvPr>
            <p:cNvSpPr/>
            <p:nvPr/>
          </p:nvSpPr>
          <p:spPr>
            <a:xfrm>
              <a:off x="6135457" y="4074335"/>
              <a:ext cx="2516519" cy="935755"/>
            </a:xfrm>
            <a:prstGeom prst="round2DiagRect">
              <a:avLst>
                <a:gd name="adj1" fmla="val 41515"/>
                <a:gd name="adj2" fmla="val 0"/>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22E891AA-03A0-434F-A902-CD36D31AA9AB}"/>
                </a:ext>
              </a:extLst>
            </p:cNvPr>
            <p:cNvSpPr/>
            <p:nvPr/>
          </p:nvSpPr>
          <p:spPr>
            <a:xfrm>
              <a:off x="5813578" y="4084263"/>
              <a:ext cx="3187253" cy="917439"/>
            </a:xfrm>
            <a:prstGeom prst="rect">
              <a:avLst/>
            </a:prstGeom>
          </p:spPr>
          <p:txBody>
            <a:bodyPr wrap="square">
              <a:spAutoFit/>
            </a:bodyPr>
            <a:lstStyle/>
            <a:p>
              <a:pPr marL="12700" algn="ctr">
                <a:spcBef>
                  <a:spcPts val="95"/>
                </a:spcBef>
              </a:pPr>
              <a:r>
                <a:rPr lang="en-MY" sz="14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Labuan International</a:t>
              </a:r>
            </a:p>
            <a:p>
              <a:pPr marL="12700" algn="ctr">
                <a:spcBef>
                  <a:spcPts val="95"/>
                </a:spcBef>
              </a:pPr>
              <a:r>
                <a:rPr lang="en-MY" sz="14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Trading Companies </a:t>
              </a:r>
            </a:p>
            <a:p>
              <a:pPr marL="12700" algn="ctr">
                <a:spcBef>
                  <a:spcPts val="95"/>
                </a:spcBef>
              </a:pPr>
              <a:r>
                <a:rPr lang="en-MY" sz="14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(LITCs)</a:t>
              </a:r>
              <a:endParaRPr lang="en-MY" sz="1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81" name="object 4">
              <a:extLst>
                <a:ext uri="{FF2B5EF4-FFF2-40B4-BE49-F238E27FC236}">
                  <a16:creationId xmlns:a16="http://schemas.microsoft.com/office/drawing/2014/main" id="{0E9E4B25-DA4D-6E41-8C47-64653CA247B0}"/>
                </a:ext>
              </a:extLst>
            </p:cNvPr>
            <p:cNvPicPr/>
            <p:nvPr/>
          </p:nvPicPr>
          <p:blipFill>
            <a:blip r:embed="rId47" cstate="print"/>
            <a:stretch>
              <a:fillRect/>
            </a:stretch>
          </p:blipFill>
          <p:spPr>
            <a:xfrm>
              <a:off x="6371774" y="6309996"/>
              <a:ext cx="1015987" cy="247657"/>
            </a:xfrm>
            <a:prstGeom prst="rect">
              <a:avLst/>
            </a:prstGeom>
          </p:spPr>
        </p:pic>
        <p:pic>
          <p:nvPicPr>
            <p:cNvPr id="82" name="object 5">
              <a:extLst>
                <a:ext uri="{FF2B5EF4-FFF2-40B4-BE49-F238E27FC236}">
                  <a16:creationId xmlns:a16="http://schemas.microsoft.com/office/drawing/2014/main" id="{9340F3A1-1410-A04C-8271-13E044CB7CCE}"/>
                </a:ext>
              </a:extLst>
            </p:cNvPr>
            <p:cNvPicPr/>
            <p:nvPr/>
          </p:nvPicPr>
          <p:blipFill>
            <a:blip r:embed="rId48" cstate="print"/>
            <a:stretch>
              <a:fillRect/>
            </a:stretch>
          </p:blipFill>
          <p:spPr>
            <a:xfrm>
              <a:off x="6526801" y="5054373"/>
              <a:ext cx="583036" cy="534708"/>
            </a:xfrm>
            <a:prstGeom prst="rect">
              <a:avLst/>
            </a:prstGeom>
          </p:spPr>
        </p:pic>
        <p:pic>
          <p:nvPicPr>
            <p:cNvPr id="83" name="object 6">
              <a:extLst>
                <a:ext uri="{FF2B5EF4-FFF2-40B4-BE49-F238E27FC236}">
                  <a16:creationId xmlns:a16="http://schemas.microsoft.com/office/drawing/2014/main" id="{19EB59E8-20DA-5A45-8AE7-DEA41D0A25A4}"/>
                </a:ext>
              </a:extLst>
            </p:cNvPr>
            <p:cNvPicPr/>
            <p:nvPr/>
          </p:nvPicPr>
          <p:blipFill>
            <a:blip r:embed="rId49" cstate="print"/>
            <a:stretch>
              <a:fillRect/>
            </a:stretch>
          </p:blipFill>
          <p:spPr>
            <a:xfrm>
              <a:off x="6426815" y="5720506"/>
              <a:ext cx="710103" cy="465559"/>
            </a:xfrm>
            <a:prstGeom prst="rect">
              <a:avLst/>
            </a:prstGeom>
          </p:spPr>
        </p:pic>
        <p:pic>
          <p:nvPicPr>
            <p:cNvPr id="84" name="object 11">
              <a:extLst>
                <a:ext uri="{FF2B5EF4-FFF2-40B4-BE49-F238E27FC236}">
                  <a16:creationId xmlns:a16="http://schemas.microsoft.com/office/drawing/2014/main" id="{FE900F66-04A7-8F48-8C64-B671A52FF64C}"/>
                </a:ext>
              </a:extLst>
            </p:cNvPr>
            <p:cNvPicPr/>
            <p:nvPr/>
          </p:nvPicPr>
          <p:blipFill>
            <a:blip r:embed="rId50" cstate="print"/>
            <a:stretch>
              <a:fillRect/>
            </a:stretch>
          </p:blipFill>
          <p:spPr>
            <a:xfrm>
              <a:off x="7492435" y="5342953"/>
              <a:ext cx="782594" cy="550341"/>
            </a:xfrm>
            <a:prstGeom prst="rect">
              <a:avLst/>
            </a:prstGeom>
          </p:spPr>
        </p:pic>
        <p:pic>
          <p:nvPicPr>
            <p:cNvPr id="85" name="object 13">
              <a:extLst>
                <a:ext uri="{FF2B5EF4-FFF2-40B4-BE49-F238E27FC236}">
                  <a16:creationId xmlns:a16="http://schemas.microsoft.com/office/drawing/2014/main" id="{40514DD9-464C-484E-A1F2-586ED130F4F2}"/>
                </a:ext>
              </a:extLst>
            </p:cNvPr>
            <p:cNvPicPr/>
            <p:nvPr/>
          </p:nvPicPr>
          <p:blipFill>
            <a:blip r:embed="rId51" cstate="print"/>
            <a:stretch>
              <a:fillRect/>
            </a:stretch>
          </p:blipFill>
          <p:spPr>
            <a:xfrm>
              <a:off x="7638606" y="5970084"/>
              <a:ext cx="500376" cy="721132"/>
            </a:xfrm>
            <a:prstGeom prst="rect">
              <a:avLst/>
            </a:prstGeom>
          </p:spPr>
        </p:pic>
      </p:grpSp>
      <p:grpSp>
        <p:nvGrpSpPr>
          <p:cNvPr id="3" name="Group 2">
            <a:extLst>
              <a:ext uri="{FF2B5EF4-FFF2-40B4-BE49-F238E27FC236}">
                <a16:creationId xmlns:a16="http://schemas.microsoft.com/office/drawing/2014/main" id="{45549555-5157-4748-8730-9A556C95FCB6}"/>
              </a:ext>
            </a:extLst>
          </p:cNvPr>
          <p:cNvGrpSpPr/>
          <p:nvPr/>
        </p:nvGrpSpPr>
        <p:grpSpPr>
          <a:xfrm>
            <a:off x="8497412" y="3895672"/>
            <a:ext cx="2096494" cy="2211007"/>
            <a:chOff x="8775108" y="4033074"/>
            <a:chExt cx="2516518" cy="2653973"/>
          </a:xfrm>
        </p:grpSpPr>
        <p:sp>
          <p:nvSpPr>
            <p:cNvPr id="110" name="Round Diagonal Corner of Rectangle 109">
              <a:extLst>
                <a:ext uri="{FF2B5EF4-FFF2-40B4-BE49-F238E27FC236}">
                  <a16:creationId xmlns:a16="http://schemas.microsoft.com/office/drawing/2014/main" id="{D71D90E8-B2AA-0444-972E-1CD3A886611D}"/>
                </a:ext>
              </a:extLst>
            </p:cNvPr>
            <p:cNvSpPr/>
            <p:nvPr/>
          </p:nvSpPr>
          <p:spPr>
            <a:xfrm>
              <a:off x="8775108" y="4040994"/>
              <a:ext cx="2514472" cy="2646053"/>
            </a:xfrm>
            <a:prstGeom prst="round2DiagRect">
              <a:avLst/>
            </a:prstGeom>
            <a:solidFill>
              <a:schemeClr val="bg1"/>
            </a:solidFill>
            <a:ln w="9525" cap="flat" cmpd="sng" algn="ctr">
              <a:solidFill>
                <a:srgbClr val="84041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solidFill>
                  <a:srgbClr val="58595B"/>
                </a:solidFill>
              </a:endParaRPr>
            </a:p>
          </p:txBody>
        </p:sp>
        <p:sp>
          <p:nvSpPr>
            <p:cNvPr id="105" name="Round Diagonal Corner of Rectangle 104">
              <a:extLst>
                <a:ext uri="{FF2B5EF4-FFF2-40B4-BE49-F238E27FC236}">
                  <a16:creationId xmlns:a16="http://schemas.microsoft.com/office/drawing/2014/main" id="{5E85737E-5A93-5D4A-843B-8169EA895094}"/>
                </a:ext>
              </a:extLst>
            </p:cNvPr>
            <p:cNvSpPr/>
            <p:nvPr/>
          </p:nvSpPr>
          <p:spPr>
            <a:xfrm>
              <a:off x="8775108" y="4033074"/>
              <a:ext cx="2516518" cy="736942"/>
            </a:xfrm>
            <a:prstGeom prst="round2DiagRect">
              <a:avLst>
                <a:gd name="adj1" fmla="val 50000"/>
                <a:gd name="adj2" fmla="val 0"/>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94BBA8C-9BF6-0547-9063-758EA8BF63BC}"/>
                </a:ext>
              </a:extLst>
            </p:cNvPr>
            <p:cNvSpPr/>
            <p:nvPr/>
          </p:nvSpPr>
          <p:spPr>
            <a:xfrm>
              <a:off x="8929774" y="4082166"/>
              <a:ext cx="2289776" cy="643438"/>
            </a:xfrm>
            <a:prstGeom prst="rect">
              <a:avLst/>
            </a:prstGeom>
          </p:spPr>
          <p:txBody>
            <a:bodyPr wrap="square">
              <a:spAutoFit/>
            </a:bodyPr>
            <a:lstStyle/>
            <a:p>
              <a:pPr marL="12700" algn="ctr">
                <a:spcBef>
                  <a:spcPts val="95"/>
                </a:spcBef>
              </a:pPr>
              <a:r>
                <a:rPr lang="en-US" sz="14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Digital Financial </a:t>
              </a:r>
            </a:p>
            <a:p>
              <a:pPr marL="12700" algn="ctr">
                <a:spcBef>
                  <a:spcPts val="95"/>
                </a:spcBef>
              </a:pPr>
              <a:r>
                <a:rPr lang="en-US" sz="14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Services</a:t>
              </a: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7" name="Picture 96">
              <a:extLst>
                <a:ext uri="{FF2B5EF4-FFF2-40B4-BE49-F238E27FC236}">
                  <a16:creationId xmlns:a16="http://schemas.microsoft.com/office/drawing/2014/main" id="{3E87264F-A5BE-4B4D-9249-2940CA7786F8}"/>
                </a:ext>
              </a:extLst>
            </p:cNvPr>
            <p:cNvPicPr>
              <a:picLocks noChangeAspect="1"/>
            </p:cNvPicPr>
            <p:nvPr/>
          </p:nvPicPr>
          <p:blipFill rotWithShape="1">
            <a:blip r:embed="rId52"/>
            <a:srcRect l="10934" t="3650" r="13447" b="8699"/>
            <a:stretch/>
          </p:blipFill>
          <p:spPr>
            <a:xfrm>
              <a:off x="9172199" y="5060293"/>
              <a:ext cx="608100" cy="618952"/>
            </a:xfrm>
            <a:prstGeom prst="rect">
              <a:avLst/>
            </a:prstGeom>
          </p:spPr>
        </p:pic>
        <p:pic>
          <p:nvPicPr>
            <p:cNvPr id="98" name="Picture 97">
              <a:extLst>
                <a:ext uri="{FF2B5EF4-FFF2-40B4-BE49-F238E27FC236}">
                  <a16:creationId xmlns:a16="http://schemas.microsoft.com/office/drawing/2014/main" id="{390F3E63-3895-EA43-B47E-592C4ADC4269}"/>
                </a:ext>
              </a:extLst>
            </p:cNvPr>
            <p:cNvPicPr>
              <a:picLocks noChangeAspect="1"/>
            </p:cNvPicPr>
            <p:nvPr/>
          </p:nvPicPr>
          <p:blipFill>
            <a:blip r:embed="rId53"/>
            <a:stretch>
              <a:fillRect/>
            </a:stretch>
          </p:blipFill>
          <p:spPr>
            <a:xfrm>
              <a:off x="9111916" y="5849500"/>
              <a:ext cx="886428" cy="439891"/>
            </a:xfrm>
            <a:prstGeom prst="rect">
              <a:avLst/>
            </a:prstGeom>
          </p:spPr>
        </p:pic>
        <p:pic>
          <p:nvPicPr>
            <p:cNvPr id="99" name="Picture 98">
              <a:extLst>
                <a:ext uri="{FF2B5EF4-FFF2-40B4-BE49-F238E27FC236}">
                  <a16:creationId xmlns:a16="http://schemas.microsoft.com/office/drawing/2014/main" id="{34FBF3F3-6605-6D42-9D1E-1ADF25151AD3}"/>
                </a:ext>
              </a:extLst>
            </p:cNvPr>
            <p:cNvPicPr>
              <a:picLocks noChangeAspect="1"/>
            </p:cNvPicPr>
            <p:nvPr/>
          </p:nvPicPr>
          <p:blipFill rotWithShape="1">
            <a:blip r:embed="rId54"/>
            <a:srcRect l="12866" t="8522" r="15003" b="6560"/>
            <a:stretch/>
          </p:blipFill>
          <p:spPr>
            <a:xfrm>
              <a:off x="10106722" y="4968829"/>
              <a:ext cx="680380" cy="800998"/>
            </a:xfrm>
            <a:prstGeom prst="rect">
              <a:avLst/>
            </a:prstGeom>
          </p:spPr>
        </p:pic>
        <p:pic>
          <p:nvPicPr>
            <p:cNvPr id="100" name="Picture 99">
              <a:extLst>
                <a:ext uri="{FF2B5EF4-FFF2-40B4-BE49-F238E27FC236}">
                  <a16:creationId xmlns:a16="http://schemas.microsoft.com/office/drawing/2014/main" id="{AF7308EF-2BBD-8A41-A477-9FA7074CF5F2}"/>
                </a:ext>
              </a:extLst>
            </p:cNvPr>
            <p:cNvPicPr>
              <a:picLocks noChangeAspect="1"/>
            </p:cNvPicPr>
            <p:nvPr/>
          </p:nvPicPr>
          <p:blipFill>
            <a:blip r:embed="rId55"/>
            <a:stretch>
              <a:fillRect/>
            </a:stretch>
          </p:blipFill>
          <p:spPr>
            <a:xfrm>
              <a:off x="10106722" y="5833538"/>
              <a:ext cx="965346" cy="405377"/>
            </a:xfrm>
            <a:prstGeom prst="rect">
              <a:avLst/>
            </a:prstGeom>
          </p:spPr>
        </p:pic>
      </p:grpSp>
      <p:sp>
        <p:nvSpPr>
          <p:cNvPr id="111" name="Round Diagonal Corner of Rectangle 100">
            <a:extLst>
              <a:ext uri="{FF2B5EF4-FFF2-40B4-BE49-F238E27FC236}">
                <a16:creationId xmlns:a16="http://schemas.microsoft.com/office/drawing/2014/main" id="{7C7881C1-82ED-4D82-974A-B560A6601C57}"/>
              </a:ext>
            </a:extLst>
          </p:cNvPr>
          <p:cNvSpPr/>
          <p:nvPr/>
        </p:nvSpPr>
        <p:spPr>
          <a:xfrm>
            <a:off x="3695722" y="1420939"/>
            <a:ext cx="2303390" cy="482474"/>
          </a:xfrm>
          <a:prstGeom prst="round2DiagRect">
            <a:avLst>
              <a:gd name="adj1" fmla="val 50000"/>
              <a:gd name="adj2" fmla="val 0"/>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998937CB-3E03-4769-BD25-68D35D7B303E}"/>
              </a:ext>
            </a:extLst>
          </p:cNvPr>
          <p:cNvSpPr/>
          <p:nvPr/>
        </p:nvSpPr>
        <p:spPr>
          <a:xfrm>
            <a:off x="3844685" y="1495834"/>
            <a:ext cx="1988685" cy="307777"/>
          </a:xfrm>
          <a:prstGeom prst="rect">
            <a:avLst/>
          </a:prstGeom>
        </p:spPr>
        <p:txBody>
          <a:bodyPr wrap="none">
            <a:spAutoFit/>
          </a:bodyPr>
          <a:lstStyle/>
          <a:p>
            <a:pPr marL="12700" algn="ctr">
              <a:spcBef>
                <a:spcPts val="95"/>
              </a:spcBef>
            </a:pPr>
            <a:r>
              <a:rPr lang="en-MY" sz="14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Insurance</a:t>
            </a:r>
            <a:r>
              <a:rPr lang="en-MY" sz="1400" spc="-1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a:t>
            </a:r>
            <a:r>
              <a:rPr lang="en-MY" sz="14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&amp;</a:t>
            </a:r>
            <a:r>
              <a:rPr lang="en-MY" sz="1400" spc="-3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a:t>
            </a:r>
            <a:r>
              <a:rPr lang="en-MY" sz="1400" spc="-1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Captives</a:t>
            </a:r>
            <a:endParaRPr lang="en-MY" sz="1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661795824"/>
      </p:ext>
    </p:extLst>
  </p:cSld>
  <p:clrMapOvr>
    <a:masterClrMapping/>
  </p:clrMapOvr>
</p:sld>
</file>

<file path=ppt/theme/theme1.xml><?xml version="1.0" encoding="utf-8"?>
<a:theme xmlns:a="http://schemas.openxmlformats.org/drawingml/2006/main" name="Office Theme">
  <a:themeElements>
    <a:clrScheme name="Labuan IBFC">
      <a:dk1>
        <a:srgbClr val="000000"/>
      </a:dk1>
      <a:lt1>
        <a:srgbClr val="FFFFFF"/>
      </a:lt1>
      <a:dk2>
        <a:srgbClr val="44546A"/>
      </a:dk2>
      <a:lt2>
        <a:srgbClr val="E7E6E6"/>
      </a:lt2>
      <a:accent1>
        <a:srgbClr val="2F3765"/>
      </a:accent1>
      <a:accent2>
        <a:srgbClr val="830316"/>
      </a:accent2>
      <a:accent3>
        <a:srgbClr val="A5A5A5"/>
      </a:accent3>
      <a:accent4>
        <a:srgbClr val="1C5962"/>
      </a:accent4>
      <a:accent5>
        <a:srgbClr val="482E5C"/>
      </a:accent5>
      <a:accent6>
        <a:srgbClr val="BC9A6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abuan IBFC">
      <a:dk1>
        <a:srgbClr val="000000"/>
      </a:dk1>
      <a:lt1>
        <a:srgbClr val="FFFFFF"/>
      </a:lt1>
      <a:dk2>
        <a:srgbClr val="44546A"/>
      </a:dk2>
      <a:lt2>
        <a:srgbClr val="E7E6E6"/>
      </a:lt2>
      <a:accent1>
        <a:srgbClr val="2F3765"/>
      </a:accent1>
      <a:accent2>
        <a:srgbClr val="830316"/>
      </a:accent2>
      <a:accent3>
        <a:srgbClr val="A5A5A5"/>
      </a:accent3>
      <a:accent4>
        <a:srgbClr val="1C5962"/>
      </a:accent4>
      <a:accent5>
        <a:srgbClr val="482E5C"/>
      </a:accent5>
      <a:accent6>
        <a:srgbClr val="BC9A6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6623</TotalTime>
  <Words>922</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Helvetica</vt:lpstr>
      <vt:lpstr>Helvetica Neue</vt:lpstr>
      <vt:lpstr>Wingdings</vt:lpstr>
      <vt:lpstr>Office Theme</vt:lpstr>
      <vt:lpstr>1_Office Theme</vt:lpstr>
      <vt:lpstr>LABUAN IBFC:  ASIA’S WHOLESALE INTERMEDIATION CENTRE</vt:lpstr>
      <vt:lpstr>Where is Labuan?</vt:lpstr>
      <vt:lpstr>PowerPoint Presentation</vt:lpstr>
      <vt:lpstr>THE REGULATOR</vt:lpstr>
      <vt:lpstr>Why the Mid-shore Balance?</vt:lpstr>
      <vt:lpstr>A Comprehensive Suite of Legislation</vt:lpstr>
      <vt:lpstr>Creating A Complete Ecosystem of Solutions</vt:lpstr>
      <vt:lpstr>Fiscal Structure and Corporate Entity Benefits</vt:lpstr>
      <vt:lpstr>Home to International Brands</vt:lpstr>
      <vt:lpstr>Why Labuan IBFC?</vt:lpstr>
      <vt:lpstr>Wide Array of Solutions and Structures Including Shariah – Compliant Options</vt:lpstr>
      <vt:lpstr>PowerPoint Presentation</vt:lpstr>
      <vt:lpstr>PowerPoint Presentation</vt:lpstr>
      <vt:lpstr>PowerPoint Presentation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Diyana Termizi</dc:creator>
  <cp:lastModifiedBy>Audrey Liew</cp:lastModifiedBy>
  <cp:revision>234</cp:revision>
  <dcterms:created xsi:type="dcterms:W3CDTF">2021-04-13T08:25:56Z</dcterms:created>
  <dcterms:modified xsi:type="dcterms:W3CDTF">2021-10-14T05:55:59Z</dcterms:modified>
</cp:coreProperties>
</file>